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9" r:id="rId2"/>
    <p:sldId id="283" r:id="rId3"/>
    <p:sldId id="281" r:id="rId4"/>
    <p:sldId id="280" r:id="rId5"/>
    <p:sldId id="282" r:id="rId6"/>
  </p:sldIdLst>
  <p:sldSz cx="10688638" cy="15124113"/>
  <p:notesSz cx="6858000" cy="9144000"/>
  <p:defaultTextStyle>
    <a:defPPr>
      <a:defRPr lang="fr-FR"/>
    </a:defPPr>
    <a:lvl1pPr marL="0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464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927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2391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9854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7318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4782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62245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9709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4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C7AD"/>
    <a:srgbClr val="D5C0AC"/>
    <a:srgbClr val="60B674"/>
    <a:srgbClr val="009DE0"/>
    <a:srgbClr val="9F3E91"/>
    <a:srgbClr val="D7EDEA"/>
    <a:srgbClr val="FFFFFE"/>
    <a:srgbClr val="EC6C43"/>
    <a:srgbClr val="C7B299"/>
    <a:srgbClr val="0092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09" autoAdjust="0"/>
    <p:restoredTop sz="94701"/>
  </p:normalViewPr>
  <p:slideViewPr>
    <p:cSldViewPr snapToGrid="0" snapToObjects="1">
      <p:cViewPr varScale="1">
        <p:scale>
          <a:sx n="89" d="100"/>
          <a:sy n="89" d="100"/>
        </p:scale>
        <p:origin x="1672" y="176"/>
      </p:cViewPr>
      <p:guideLst>
        <p:guide orient="horz" pos="4764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48" d="100"/>
          <a:sy n="148" d="100"/>
        </p:scale>
        <p:origin x="-508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C2571-BBE9-9D4C-8CA4-5570A7BFA7DB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25043-6B8D-2B4A-8936-C5AD65E6A6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9077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8667D-CF67-EE4C-A714-E83B8AB96A0C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2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11145D-7732-5143-B938-FED45BACAE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023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11145D-7732-5143-B938-FED45BACAEC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6884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11145D-7732-5143-B938-FED45BACAEC1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4074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11145D-7732-5143-B938-FED45BACAEC1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567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11145D-7732-5143-B938-FED45BACAEC1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8425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11145D-7732-5143-B938-FED45BACAEC1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2304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hyperlink" Target="https://www.u-bordeaux.fr/" TargetMode="External"/><Relationship Id="rId3" Type="http://schemas.openxmlformats.org/officeDocument/2006/relationships/image" Target="file://localhost/Users/sdubroca/Desktop/2020_03_16_teletravail%20bureau/2020_02_14_Template-AFF-A3_BVE/sources%20pour%20transmettre%20vers%20le%20PPT/blocs%20logo%20UBX/PPT-AFFA3-LogoUBX80mm%20BandeauBLC.png" TargetMode="External"/><Relationship Id="rId7" Type="http://schemas.openxmlformats.org/officeDocument/2006/relationships/hyperlink" Target="https://www.facebook.com/univbordeaux" TargetMode="External"/><Relationship Id="rId12" Type="http://schemas.openxmlformats.org/officeDocument/2006/relationships/image" Target="file://localhost/Volumes/espaceSERVICE$/PCVI/_Commun_DirectionCommunication/00%20RESSOURCES/PICTOTHEQUE/_Reseaux_Sociaux/RS_Losange_10x10/Pictos_RS_10x10_instagram01_blc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file://localhost/Volumes/espaceSERVICE$/PCVI/_Commun_DirectionCommunication/00%20RESSOURCES/PICTOTHEQUE/_Reseaux_Sociaux/RS_Losange_10x10/Pictos_RS_10x10_twitter02_blc.png" TargetMode="External"/><Relationship Id="rId11" Type="http://schemas.openxmlformats.org/officeDocument/2006/relationships/image" Target="../media/image4.png"/><Relationship Id="rId5" Type="http://schemas.openxmlformats.org/officeDocument/2006/relationships/image" Target="../media/image2.png"/><Relationship Id="rId10" Type="http://schemas.openxmlformats.org/officeDocument/2006/relationships/hyperlink" Target="https://www.instagram.com/universitedebordeaux/" TargetMode="External"/><Relationship Id="rId4" Type="http://schemas.openxmlformats.org/officeDocument/2006/relationships/hyperlink" Target="https://twitter.com/univbordeaux" TargetMode="External"/><Relationship Id="rId9" Type="http://schemas.openxmlformats.org/officeDocument/2006/relationships/image" Target="file://localhost/Volumes/espaceSERVICE$/PCVI/_Commun_DirectionCommunication/00%20RESSOURCES/PICTOTHEQUE/_Reseaux_Sociaux/RS_Losange_10x10/Pictos_RS_10x10_fb01_blc.png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hyperlink" Target="https://www.u-bordeaux.fr/" TargetMode="External"/><Relationship Id="rId3" Type="http://schemas.openxmlformats.org/officeDocument/2006/relationships/image" Target="file://localhost/Users/sdubroca/Desktop/2020_03_16_teletravail%20bureau/2020_02_14_Template-AFF-A3_BVE/sources%20pour%20transmettre%20vers%20le%20PPT/blocs%20logo%20UBX/2020_04_BandeauBlc-logoUBX-64mm.png" TargetMode="External"/><Relationship Id="rId7" Type="http://schemas.openxmlformats.org/officeDocument/2006/relationships/hyperlink" Target="https://www.facebook.com/univbordeaux" TargetMode="External"/><Relationship Id="rId12" Type="http://schemas.openxmlformats.org/officeDocument/2006/relationships/image" Target="file://localhost/Volumes/espaceSERVICE$/PCVI/_Commun_DirectionCommunication/00%20RESSOURCES/PICTOTHEQUE/_Reseaux_Sociaux/RS_Losange_10x10/Pictos_RS_10x10_instagram01_blc.png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file://localhost/Volumes/espaceSERVICE$/PCVI/_Commun_DirectionCommunication/00%20RESSOURCES/PICTOTHEQUE/_Reseaux_Sociaux/RS_Losange_10x10/Pictos_RS_10x10_twitter02_blc.png" TargetMode="External"/><Relationship Id="rId11" Type="http://schemas.openxmlformats.org/officeDocument/2006/relationships/image" Target="../media/image4.png"/><Relationship Id="rId5" Type="http://schemas.openxmlformats.org/officeDocument/2006/relationships/image" Target="../media/image2.png"/><Relationship Id="rId10" Type="http://schemas.openxmlformats.org/officeDocument/2006/relationships/hyperlink" Target="https://www.instagram.com/universitedebordeaux/" TargetMode="External"/><Relationship Id="rId4" Type="http://schemas.openxmlformats.org/officeDocument/2006/relationships/hyperlink" Target="https://twitter.com/univbordeaux" TargetMode="External"/><Relationship Id="rId9" Type="http://schemas.openxmlformats.org/officeDocument/2006/relationships/image" Target="file://localhost/Volumes/espaceSERVICE$/PCVI/_Commun_DirectionCommunication/00%20RESSOURCES/PICTOTHEQUE/_Reseaux_Sociaux/RS_Losange_10x10/Pictos_RS_10x10_fb01_blc.png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BX 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du texte 25"/>
          <p:cNvSpPr>
            <a:spLocks noGrp="1"/>
          </p:cNvSpPr>
          <p:nvPr userDrawn="1">
            <p:ph type="body" sz="quarter" idx="10"/>
          </p:nvPr>
        </p:nvSpPr>
        <p:spPr>
          <a:xfrm>
            <a:off x="1080000" y="4320000"/>
            <a:ext cx="9219960" cy="236919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37" name="Titre 36"/>
          <p:cNvSpPr>
            <a:spLocks noGrp="1"/>
          </p:cNvSpPr>
          <p:nvPr>
            <p:ph type="title"/>
          </p:nvPr>
        </p:nvSpPr>
        <p:spPr>
          <a:xfrm>
            <a:off x="1080000" y="1800000"/>
            <a:ext cx="9219960" cy="179157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sz="quarter" idx="11"/>
          </p:nvPr>
        </p:nvSpPr>
        <p:spPr>
          <a:xfrm>
            <a:off x="0" y="7020000"/>
            <a:ext cx="10692000" cy="5400000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0293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base + logo UBX g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EA3DF239-57C8-9844-8347-02FB5D33F14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7270750"/>
            <a:ext cx="10688638" cy="3708400"/>
          </a:xfrm>
        </p:spPr>
        <p:txBody>
          <a:bodyPr/>
          <a:lstStyle/>
          <a:p>
            <a:endParaRPr lang="fr-FR"/>
          </a:p>
        </p:txBody>
      </p:sp>
      <p:sp>
        <p:nvSpPr>
          <p:cNvPr id="21" name="Rogner un rectangle à un seul coin 18"/>
          <p:cNvSpPr>
            <a:spLocks noChangeAspect="1"/>
          </p:cNvSpPr>
          <p:nvPr userDrawn="1"/>
        </p:nvSpPr>
        <p:spPr>
          <a:xfrm>
            <a:off x="0" y="9900000"/>
            <a:ext cx="10692000" cy="4133270"/>
          </a:xfrm>
          <a:custGeom>
            <a:avLst/>
            <a:gdLst>
              <a:gd name="connsiteX0" fmla="*/ 0 w 9966596"/>
              <a:gd name="connsiteY0" fmla="*/ 0 h 4166407"/>
              <a:gd name="connsiteX1" fmla="*/ 9272181 w 9966596"/>
              <a:gd name="connsiteY1" fmla="*/ 0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5261853 w 9966596"/>
              <a:gd name="connsiteY1" fmla="*/ 456745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6596 w 9966596"/>
              <a:gd name="connsiteY2" fmla="*/ 4166407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3484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048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533771 h 4700178"/>
              <a:gd name="connsiteX1" fmla="*/ 9966596 w 9966596"/>
              <a:gd name="connsiteY1" fmla="*/ 0 h 4700178"/>
              <a:gd name="connsiteX2" fmla="*/ 9960484 w 9966596"/>
              <a:gd name="connsiteY2" fmla="*/ 4208079 h 4700178"/>
              <a:gd name="connsiteX3" fmla="*/ 0 w 9966596"/>
              <a:gd name="connsiteY3" fmla="*/ 4700178 h 4700178"/>
              <a:gd name="connsiteX4" fmla="*/ 0 w 9966596"/>
              <a:gd name="connsiteY4" fmla="*/ 533771 h 4700178"/>
              <a:gd name="connsiteX0" fmla="*/ 0 w 9966596"/>
              <a:gd name="connsiteY0" fmla="*/ 572879 h 4739286"/>
              <a:gd name="connsiteX1" fmla="*/ 9966596 w 9966596"/>
              <a:gd name="connsiteY1" fmla="*/ 0 h 4739286"/>
              <a:gd name="connsiteX2" fmla="*/ 9960484 w 9966596"/>
              <a:gd name="connsiteY2" fmla="*/ 4247187 h 4739286"/>
              <a:gd name="connsiteX3" fmla="*/ 0 w 9966596"/>
              <a:gd name="connsiteY3" fmla="*/ 4739286 h 4739286"/>
              <a:gd name="connsiteX4" fmla="*/ 0 w 9966596"/>
              <a:gd name="connsiteY4" fmla="*/ 572879 h 4739286"/>
              <a:gd name="connsiteX0" fmla="*/ 0 w 9970295"/>
              <a:gd name="connsiteY0" fmla="*/ 572904 h 4739311"/>
              <a:gd name="connsiteX1" fmla="*/ 9966596 w 9970295"/>
              <a:gd name="connsiteY1" fmla="*/ 25 h 4739311"/>
              <a:gd name="connsiteX2" fmla="*/ 9960484 w 9970295"/>
              <a:gd name="connsiteY2" fmla="*/ 4247212 h 4739311"/>
              <a:gd name="connsiteX3" fmla="*/ 0 w 9970295"/>
              <a:gd name="connsiteY3" fmla="*/ 4739311 h 4739311"/>
              <a:gd name="connsiteX4" fmla="*/ 0 w 9970295"/>
              <a:gd name="connsiteY4" fmla="*/ 572904 h 4739311"/>
              <a:gd name="connsiteX0" fmla="*/ 0 w 9971437"/>
              <a:gd name="connsiteY0" fmla="*/ 572899 h 4739306"/>
              <a:gd name="connsiteX1" fmla="*/ 9966596 w 9971437"/>
              <a:gd name="connsiteY1" fmla="*/ 20 h 4739306"/>
              <a:gd name="connsiteX2" fmla="*/ 9960484 w 9971437"/>
              <a:gd name="connsiteY2" fmla="*/ 4247207 h 4739306"/>
              <a:gd name="connsiteX3" fmla="*/ 0 w 9971437"/>
              <a:gd name="connsiteY3" fmla="*/ 4739306 h 4739306"/>
              <a:gd name="connsiteX4" fmla="*/ 0 w 9971437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53725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40688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3333"/>
              <a:gd name="connsiteY0" fmla="*/ 572899 h 4739306"/>
              <a:gd name="connsiteX1" fmla="*/ 9867531 w 9973333"/>
              <a:gd name="connsiteY1" fmla="*/ 20 h 4739306"/>
              <a:gd name="connsiteX2" fmla="*/ 9972867 w 9973333"/>
              <a:gd name="connsiteY2" fmla="*/ 4240688 h 4739306"/>
              <a:gd name="connsiteX3" fmla="*/ 0 w 9973333"/>
              <a:gd name="connsiteY3" fmla="*/ 4739306 h 4739306"/>
              <a:gd name="connsiteX4" fmla="*/ 0 w 9973333"/>
              <a:gd name="connsiteY4" fmla="*/ 572899 h 4739306"/>
              <a:gd name="connsiteX0" fmla="*/ 0 w 9974104"/>
              <a:gd name="connsiteY0" fmla="*/ 553344 h 4719751"/>
              <a:gd name="connsiteX1" fmla="*/ 9935639 w 9974104"/>
              <a:gd name="connsiteY1" fmla="*/ 20 h 4719751"/>
              <a:gd name="connsiteX2" fmla="*/ 9972867 w 9974104"/>
              <a:gd name="connsiteY2" fmla="*/ 4221133 h 4719751"/>
              <a:gd name="connsiteX3" fmla="*/ 0 w 9974104"/>
              <a:gd name="connsiteY3" fmla="*/ 4719751 h 4719751"/>
              <a:gd name="connsiteX4" fmla="*/ 0 w 9974104"/>
              <a:gd name="connsiteY4" fmla="*/ 553344 h 4719751"/>
              <a:gd name="connsiteX0" fmla="*/ 0 w 9975087"/>
              <a:gd name="connsiteY0" fmla="*/ 579415 h 4745822"/>
              <a:gd name="connsiteX1" fmla="*/ 9954214 w 9975087"/>
              <a:gd name="connsiteY1" fmla="*/ 19 h 4745822"/>
              <a:gd name="connsiteX2" fmla="*/ 9972867 w 9975087"/>
              <a:gd name="connsiteY2" fmla="*/ 4247204 h 4745822"/>
              <a:gd name="connsiteX3" fmla="*/ 0 w 9975087"/>
              <a:gd name="connsiteY3" fmla="*/ 4745822 h 4745822"/>
              <a:gd name="connsiteX4" fmla="*/ 0 w 9975087"/>
              <a:gd name="connsiteY4" fmla="*/ 579415 h 4745822"/>
              <a:gd name="connsiteX0" fmla="*/ 0 w 9977229"/>
              <a:gd name="connsiteY0" fmla="*/ 566380 h 4732787"/>
              <a:gd name="connsiteX1" fmla="*/ 9966598 w 9977229"/>
              <a:gd name="connsiteY1" fmla="*/ 20 h 4732787"/>
              <a:gd name="connsiteX2" fmla="*/ 9972867 w 9977229"/>
              <a:gd name="connsiteY2" fmla="*/ 4234169 h 4732787"/>
              <a:gd name="connsiteX3" fmla="*/ 0 w 9977229"/>
              <a:gd name="connsiteY3" fmla="*/ 4732787 h 4732787"/>
              <a:gd name="connsiteX4" fmla="*/ 0 w 9977229"/>
              <a:gd name="connsiteY4" fmla="*/ 566380 h 4732787"/>
              <a:gd name="connsiteX0" fmla="*/ 0 w 9983421"/>
              <a:gd name="connsiteY0" fmla="*/ 5819 h 4732787"/>
              <a:gd name="connsiteX1" fmla="*/ 9972790 w 9983421"/>
              <a:gd name="connsiteY1" fmla="*/ 20 h 4732787"/>
              <a:gd name="connsiteX2" fmla="*/ 9979059 w 9983421"/>
              <a:gd name="connsiteY2" fmla="*/ 4234169 h 4732787"/>
              <a:gd name="connsiteX3" fmla="*/ 6192 w 9983421"/>
              <a:gd name="connsiteY3" fmla="*/ 4732787 h 4732787"/>
              <a:gd name="connsiteX4" fmla="*/ 0 w 9983421"/>
              <a:gd name="connsiteY4" fmla="*/ 5819 h 4732787"/>
              <a:gd name="connsiteX0" fmla="*/ 0 w 9995804"/>
              <a:gd name="connsiteY0" fmla="*/ 0 h 4733486"/>
              <a:gd name="connsiteX1" fmla="*/ 9985173 w 9995804"/>
              <a:gd name="connsiteY1" fmla="*/ 719 h 4733486"/>
              <a:gd name="connsiteX2" fmla="*/ 9991442 w 9995804"/>
              <a:gd name="connsiteY2" fmla="*/ 4234868 h 4733486"/>
              <a:gd name="connsiteX3" fmla="*/ 18575 w 9995804"/>
              <a:gd name="connsiteY3" fmla="*/ 4733486 h 4733486"/>
              <a:gd name="connsiteX4" fmla="*/ 0 w 9995804"/>
              <a:gd name="connsiteY4" fmla="*/ 0 h 4733486"/>
              <a:gd name="connsiteX0" fmla="*/ 0 w 10009062"/>
              <a:gd name="connsiteY0" fmla="*/ 0 h 4733486"/>
              <a:gd name="connsiteX1" fmla="*/ 9985173 w 10009062"/>
              <a:gd name="connsiteY1" fmla="*/ 719 h 4733486"/>
              <a:gd name="connsiteX2" fmla="*/ 10007112 w 10009062"/>
              <a:gd name="connsiteY2" fmla="*/ 3459558 h 4733486"/>
              <a:gd name="connsiteX3" fmla="*/ 18575 w 10009062"/>
              <a:gd name="connsiteY3" fmla="*/ 4733486 h 4733486"/>
              <a:gd name="connsiteX4" fmla="*/ 0 w 10009062"/>
              <a:gd name="connsiteY4" fmla="*/ 0 h 4733486"/>
              <a:gd name="connsiteX0" fmla="*/ 0 w 9989273"/>
              <a:gd name="connsiteY0" fmla="*/ 0 h 4733486"/>
              <a:gd name="connsiteX1" fmla="*/ 9985173 w 9989273"/>
              <a:gd name="connsiteY1" fmla="*/ 719 h 4733486"/>
              <a:gd name="connsiteX2" fmla="*/ 9975772 w 9989273"/>
              <a:gd name="connsiteY2" fmla="*/ 3756486 h 4733486"/>
              <a:gd name="connsiteX3" fmla="*/ 18575 w 9989273"/>
              <a:gd name="connsiteY3" fmla="*/ 4733486 h 4733486"/>
              <a:gd name="connsiteX4" fmla="*/ 0 w 9989273"/>
              <a:gd name="connsiteY4" fmla="*/ 0 h 4733486"/>
              <a:gd name="connsiteX0" fmla="*/ 0 w 9997010"/>
              <a:gd name="connsiteY0" fmla="*/ 0 h 4733486"/>
              <a:gd name="connsiteX1" fmla="*/ 9985173 w 9997010"/>
              <a:gd name="connsiteY1" fmla="*/ 719 h 4733486"/>
              <a:gd name="connsiteX2" fmla="*/ 9975772 w 9997010"/>
              <a:gd name="connsiteY2" fmla="*/ 3756486 h 4733486"/>
              <a:gd name="connsiteX3" fmla="*/ 18575 w 9997010"/>
              <a:gd name="connsiteY3" fmla="*/ 4733486 h 4733486"/>
              <a:gd name="connsiteX4" fmla="*/ 0 w 9997010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77744"/>
              <a:gd name="connsiteY0" fmla="*/ 0 h 4733486"/>
              <a:gd name="connsiteX1" fmla="*/ 9966227 w 9977744"/>
              <a:gd name="connsiteY1" fmla="*/ 2061547 h 4733486"/>
              <a:gd name="connsiteX2" fmla="*/ 9975772 w 9977744"/>
              <a:gd name="connsiteY2" fmla="*/ 3756486 h 4733486"/>
              <a:gd name="connsiteX3" fmla="*/ 18575 w 9977744"/>
              <a:gd name="connsiteY3" fmla="*/ 4733486 h 4733486"/>
              <a:gd name="connsiteX4" fmla="*/ 0 w 9977744"/>
              <a:gd name="connsiteY4" fmla="*/ 0 h 4733486"/>
              <a:gd name="connsiteX0" fmla="*/ 0 w 9976198"/>
              <a:gd name="connsiteY0" fmla="*/ 0 h 4733486"/>
              <a:gd name="connsiteX1" fmla="*/ 9934650 w 9976198"/>
              <a:gd name="connsiteY1" fmla="*/ 1489833 h 4733486"/>
              <a:gd name="connsiteX2" fmla="*/ 9975772 w 9976198"/>
              <a:gd name="connsiteY2" fmla="*/ 3756486 h 4733486"/>
              <a:gd name="connsiteX3" fmla="*/ 18575 w 9976198"/>
              <a:gd name="connsiteY3" fmla="*/ 4733486 h 4733486"/>
              <a:gd name="connsiteX4" fmla="*/ 0 w 9976198"/>
              <a:gd name="connsiteY4" fmla="*/ 0 h 4733486"/>
              <a:gd name="connsiteX0" fmla="*/ 0 w 9983701"/>
              <a:gd name="connsiteY0" fmla="*/ 0 h 4733486"/>
              <a:gd name="connsiteX1" fmla="*/ 9978856 w 9983701"/>
              <a:gd name="connsiteY1" fmla="*/ 1489833 h 4733486"/>
              <a:gd name="connsiteX2" fmla="*/ 9975772 w 9983701"/>
              <a:gd name="connsiteY2" fmla="*/ 3756486 h 4733486"/>
              <a:gd name="connsiteX3" fmla="*/ 18575 w 9983701"/>
              <a:gd name="connsiteY3" fmla="*/ 4733486 h 4733486"/>
              <a:gd name="connsiteX4" fmla="*/ 0 w 9983701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10007350"/>
              <a:gd name="connsiteY0" fmla="*/ 0 h 3762902"/>
              <a:gd name="connsiteX1" fmla="*/ 10004116 w 10007350"/>
              <a:gd name="connsiteY1" fmla="*/ 519249 h 3762902"/>
              <a:gd name="connsiteX2" fmla="*/ 10007347 w 10007350"/>
              <a:gd name="connsiteY2" fmla="*/ 2785902 h 3762902"/>
              <a:gd name="connsiteX3" fmla="*/ 43835 w 10007350"/>
              <a:gd name="connsiteY3" fmla="*/ 3762902 h 3762902"/>
              <a:gd name="connsiteX4" fmla="*/ 0 w 10007350"/>
              <a:gd name="connsiteY4" fmla="*/ 0 h 3762902"/>
              <a:gd name="connsiteX0" fmla="*/ 0 w 10019980"/>
              <a:gd name="connsiteY0" fmla="*/ 0 h 4155124"/>
              <a:gd name="connsiteX1" fmla="*/ 10016746 w 10019980"/>
              <a:gd name="connsiteY1" fmla="*/ 911471 h 4155124"/>
              <a:gd name="connsiteX2" fmla="*/ 10019977 w 10019980"/>
              <a:gd name="connsiteY2" fmla="*/ 3178124 h 4155124"/>
              <a:gd name="connsiteX3" fmla="*/ 56465 w 10019980"/>
              <a:gd name="connsiteY3" fmla="*/ 4155124 h 4155124"/>
              <a:gd name="connsiteX4" fmla="*/ 0 w 10019980"/>
              <a:gd name="connsiteY4" fmla="*/ 0 h 4155124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2117 w 9958946"/>
              <a:gd name="connsiteY0" fmla="*/ 0 h 4148475"/>
              <a:gd name="connsiteX1" fmla="*/ 9955712 w 9958946"/>
              <a:gd name="connsiteY1" fmla="*/ 898175 h 4148475"/>
              <a:gd name="connsiteX2" fmla="*/ 9958943 w 9958946"/>
              <a:gd name="connsiteY2" fmla="*/ 3164828 h 4148475"/>
              <a:gd name="connsiteX3" fmla="*/ 1746 w 9958946"/>
              <a:gd name="connsiteY3" fmla="*/ 4148475 h 4148475"/>
              <a:gd name="connsiteX4" fmla="*/ 2117 w 9958946"/>
              <a:gd name="connsiteY4" fmla="*/ 0 h 4148475"/>
              <a:gd name="connsiteX0" fmla="*/ 347783 w 9957279"/>
              <a:gd name="connsiteY0" fmla="*/ 0 h 4022166"/>
              <a:gd name="connsiteX1" fmla="*/ 9954045 w 9957279"/>
              <a:gd name="connsiteY1" fmla="*/ 771866 h 4022166"/>
              <a:gd name="connsiteX2" fmla="*/ 9957276 w 9957279"/>
              <a:gd name="connsiteY2" fmla="*/ 3038519 h 4022166"/>
              <a:gd name="connsiteX3" fmla="*/ 79 w 9957279"/>
              <a:gd name="connsiteY3" fmla="*/ 4022166 h 4022166"/>
              <a:gd name="connsiteX4" fmla="*/ 347783 w 9957279"/>
              <a:gd name="connsiteY4" fmla="*/ 0 h 4022166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68701"/>
              <a:gd name="connsiteX1" fmla="*/ 9959909 w 9963143"/>
              <a:gd name="connsiteY1" fmla="*/ 831697 h 4068701"/>
              <a:gd name="connsiteX2" fmla="*/ 9963140 w 9963143"/>
              <a:gd name="connsiteY2" fmla="*/ 3098350 h 4068701"/>
              <a:gd name="connsiteX3" fmla="*/ 31204 w 9963143"/>
              <a:gd name="connsiteY3" fmla="*/ 4068701 h 4068701"/>
              <a:gd name="connsiteX4" fmla="*/ 0 w 9963143"/>
              <a:gd name="connsiteY4" fmla="*/ 0 h 4068701"/>
              <a:gd name="connsiteX0" fmla="*/ 4339 w 9967482"/>
              <a:gd name="connsiteY0" fmla="*/ 0 h 3946904"/>
              <a:gd name="connsiteX1" fmla="*/ 9964248 w 9967482"/>
              <a:gd name="connsiteY1" fmla="*/ 831697 h 3946904"/>
              <a:gd name="connsiteX2" fmla="*/ 9967479 w 9967482"/>
              <a:gd name="connsiteY2" fmla="*/ 3098350 h 3946904"/>
              <a:gd name="connsiteX3" fmla="*/ 1513 w 9967482"/>
              <a:gd name="connsiteY3" fmla="*/ 3946904 h 3946904"/>
              <a:gd name="connsiteX4" fmla="*/ 4339 w 9967482"/>
              <a:gd name="connsiteY4" fmla="*/ 0 h 3946904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1"/>
              <a:gd name="connsiteY0" fmla="*/ 0 h 3976968"/>
              <a:gd name="connsiteX1" fmla="*/ 9964248 w 9967481"/>
              <a:gd name="connsiteY1" fmla="*/ 831697 h 3976968"/>
              <a:gd name="connsiteX2" fmla="*/ 9967479 w 9967481"/>
              <a:gd name="connsiteY2" fmla="*/ 3098350 h 3976968"/>
              <a:gd name="connsiteX3" fmla="*/ 1513 w 9967481"/>
              <a:gd name="connsiteY3" fmla="*/ 3976968 h 3976968"/>
              <a:gd name="connsiteX4" fmla="*/ 4339 w 9967481"/>
              <a:gd name="connsiteY4" fmla="*/ 0 h 3976968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418 h 4057558"/>
              <a:gd name="connsiteX1" fmla="*/ 9964563 w 9967796"/>
              <a:gd name="connsiteY1" fmla="*/ 912287 h 4057558"/>
              <a:gd name="connsiteX2" fmla="*/ 9967794 w 9967796"/>
              <a:gd name="connsiteY2" fmla="*/ 3178940 h 4057558"/>
              <a:gd name="connsiteX3" fmla="*/ 1828 w 9967796"/>
              <a:gd name="connsiteY3" fmla="*/ 4057558 h 4057558"/>
              <a:gd name="connsiteX4" fmla="*/ 1480 w 9967796"/>
              <a:gd name="connsiteY4" fmla="*/ 418 h 4057558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3441 w 9969757"/>
              <a:gd name="connsiteY0" fmla="*/ 6 h 4057146"/>
              <a:gd name="connsiteX1" fmla="*/ 9966524 w 9969757"/>
              <a:gd name="connsiteY1" fmla="*/ 911875 h 4057146"/>
              <a:gd name="connsiteX2" fmla="*/ 9969755 w 9969757"/>
              <a:gd name="connsiteY2" fmla="*/ 3178528 h 4057146"/>
              <a:gd name="connsiteX3" fmla="*/ 3789 w 9969757"/>
              <a:gd name="connsiteY3" fmla="*/ 4057146 h 4057146"/>
              <a:gd name="connsiteX4" fmla="*/ 3441 w 9969757"/>
              <a:gd name="connsiteY4" fmla="*/ 6 h 4057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69757" h="4057146">
                <a:moveTo>
                  <a:pt x="3441" y="6"/>
                </a:moveTo>
                <a:cubicBezTo>
                  <a:pt x="-2752" y="-2200"/>
                  <a:pt x="6645496" y="607919"/>
                  <a:pt x="9966524" y="911875"/>
                </a:cubicBezTo>
                <a:cubicBezTo>
                  <a:pt x="9965496" y="1667426"/>
                  <a:pt x="9968139" y="2045201"/>
                  <a:pt x="9969755" y="3178528"/>
                </a:cubicBezTo>
                <a:cubicBezTo>
                  <a:pt x="9975041" y="3196169"/>
                  <a:pt x="-692" y="4057965"/>
                  <a:pt x="3789" y="4057146"/>
                </a:cubicBezTo>
                <a:cubicBezTo>
                  <a:pt x="-2403" y="2479317"/>
                  <a:pt x="114" y="-1128"/>
                  <a:pt x="3441" y="6"/>
                </a:cubicBezTo>
                <a:close/>
              </a:path>
            </a:pathLst>
          </a:custGeom>
          <a:solidFill>
            <a:srgbClr val="009DE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3" name="PPT-AFFA3-LogoUBX80mm BandeauBLC.png" descr="/Users/sdubroca/Desktop/2020_03_16_teletravail bureau/2020_02_14_Template-AFF-A3_BVE/sources pour transmettre vers le PPT/blocs logo UBX/PPT-AFFA3-LogoUBX80mm BandeauBLC.png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20000"/>
            <a:ext cx="10688638" cy="3601474"/>
          </a:xfrm>
          <a:prstGeom prst="rect">
            <a:avLst/>
          </a:prstGeom>
        </p:spPr>
      </p:pic>
      <p:sp>
        <p:nvSpPr>
          <p:cNvPr id="20" name="Espace réservé du texte 19"/>
          <p:cNvSpPr>
            <a:spLocks noGrp="1"/>
          </p:cNvSpPr>
          <p:nvPr>
            <p:ph type="body" sz="quarter" idx="10"/>
          </p:nvPr>
        </p:nvSpPr>
        <p:spPr>
          <a:xfrm>
            <a:off x="1080000" y="3977472"/>
            <a:ext cx="9008945" cy="373183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9" name="Titre 18"/>
          <p:cNvSpPr>
            <a:spLocks noGrp="1"/>
          </p:cNvSpPr>
          <p:nvPr userDrawn="1">
            <p:ph type="title"/>
          </p:nvPr>
        </p:nvSpPr>
        <p:spPr>
          <a:xfrm>
            <a:off x="1080000" y="1800000"/>
            <a:ext cx="9008945" cy="2154436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grpSp>
        <p:nvGrpSpPr>
          <p:cNvPr id="22" name="Grouper 11">
            <a:extLst>
              <a:ext uri="{FF2B5EF4-FFF2-40B4-BE49-F238E27FC236}">
                <a16:creationId xmlns:a16="http://schemas.microsoft.com/office/drawing/2014/main" id="{57DE264A-E0AC-1B48-AAC7-6A036CC9D6B7}"/>
              </a:ext>
            </a:extLst>
          </p:cNvPr>
          <p:cNvGrpSpPr/>
          <p:nvPr userDrawn="1"/>
        </p:nvGrpSpPr>
        <p:grpSpPr>
          <a:xfrm>
            <a:off x="1080000" y="12246350"/>
            <a:ext cx="7055711" cy="362712"/>
            <a:chOff x="1800000" y="12243703"/>
            <a:chExt cx="7055711" cy="362712"/>
          </a:xfrm>
        </p:grpSpPr>
        <p:grpSp>
          <p:nvGrpSpPr>
            <p:cNvPr id="23" name="Grouper 12">
              <a:extLst>
                <a:ext uri="{FF2B5EF4-FFF2-40B4-BE49-F238E27FC236}">
                  <a16:creationId xmlns:a16="http://schemas.microsoft.com/office/drawing/2014/main" id="{026407ED-7757-C24B-92EF-D6F55082DE10}"/>
                </a:ext>
              </a:extLst>
            </p:cNvPr>
            <p:cNvGrpSpPr/>
            <p:nvPr userDrawn="1"/>
          </p:nvGrpSpPr>
          <p:grpSpPr>
            <a:xfrm>
              <a:off x="1800000" y="12243703"/>
              <a:ext cx="2133583" cy="362712"/>
              <a:chOff x="1800000" y="12240000"/>
              <a:chExt cx="2133583" cy="362712"/>
            </a:xfrm>
          </p:grpSpPr>
          <p:sp>
            <p:nvSpPr>
              <p:cNvPr id="46" name="ZoneTexte 45">
                <a:extLst>
                  <a:ext uri="{FF2B5EF4-FFF2-40B4-BE49-F238E27FC236}">
                    <a16:creationId xmlns:a16="http://schemas.microsoft.com/office/drawing/2014/main" id="{D3F53BE2-D7EE-2A45-B4A3-C23BA7A051BB}"/>
                  </a:ext>
                </a:extLst>
              </p:cNvPr>
              <p:cNvSpPr txBox="1"/>
              <p:nvPr userDrawn="1"/>
            </p:nvSpPr>
            <p:spPr>
              <a:xfrm>
                <a:off x="2160000" y="12240000"/>
                <a:ext cx="1773583" cy="360000"/>
              </a:xfrm>
              <a:prstGeom prst="rect">
                <a:avLst/>
              </a:prstGeom>
              <a:noFill/>
            </p:spPr>
            <p:txBody>
              <a:bodyPr wrap="square" lIns="72000" tIns="36000" rIns="36000" bIns="36000" rtlCol="0" anchor="ctr" anchorCtr="0">
                <a:noAutofit/>
              </a:bodyPr>
              <a:lstStyle/>
              <a:p>
                <a:pPr algn="l"/>
                <a:r>
                  <a:rPr lang="fr-FR" sz="1600" b="0" i="0" spc="40" dirty="0">
                    <a:solidFill>
                      <a:schemeClr val="bg1"/>
                    </a:solidFill>
                    <a:latin typeface="Arial"/>
                    <a:cs typeface="Arial"/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@</a:t>
                </a:r>
                <a:r>
                  <a:rPr lang="fr-FR" sz="1600" b="0" i="0" spc="40" dirty="0" err="1">
                    <a:solidFill>
                      <a:schemeClr val="bg1"/>
                    </a:solidFill>
                    <a:latin typeface="Arial"/>
                    <a:cs typeface="Arial"/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univbordeaux</a:t>
                </a:r>
                <a:endParaRPr lang="fr-FR" sz="1600" b="0" i="0" spc="40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  <p:pic>
            <p:nvPicPr>
              <p:cNvPr id="47" name="Pictos_RS_10x10_twitter02_blc.png" descr="/Volumes/espaceSERVICE$/PCVI/_Commun_DirectionCommunication/00 RESSOURCES/PICTOTHEQUE/_Reseaux_Sociaux/RS_Losange_10x10/Pictos_RS_10x10_twitter02_blc.png">
                <a:extLst>
                  <a:ext uri="{FF2B5EF4-FFF2-40B4-BE49-F238E27FC236}">
                    <a16:creationId xmlns:a16="http://schemas.microsoft.com/office/drawing/2014/main" id="{F1B426DB-51EA-8A48-8EDB-E40FC7C1685F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5" r:link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00000" y="12240000"/>
                <a:ext cx="362712" cy="362712"/>
              </a:xfrm>
              <a:prstGeom prst="rect">
                <a:avLst/>
              </a:prstGeom>
            </p:spPr>
          </p:pic>
        </p:grpSp>
        <p:grpSp>
          <p:nvGrpSpPr>
            <p:cNvPr id="39" name="Grouper 13">
              <a:extLst>
                <a:ext uri="{FF2B5EF4-FFF2-40B4-BE49-F238E27FC236}">
                  <a16:creationId xmlns:a16="http://schemas.microsoft.com/office/drawing/2014/main" id="{D73AB16A-9AE1-3647-8A45-D2C65E72EE97}"/>
                </a:ext>
              </a:extLst>
            </p:cNvPr>
            <p:cNvGrpSpPr/>
            <p:nvPr userDrawn="1"/>
          </p:nvGrpSpPr>
          <p:grpSpPr>
            <a:xfrm>
              <a:off x="4120223" y="12243703"/>
              <a:ext cx="1982667" cy="362712"/>
              <a:chOff x="4120223" y="12240000"/>
              <a:chExt cx="1982667" cy="362712"/>
            </a:xfrm>
          </p:grpSpPr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EAB977F9-5C7A-834D-A87C-5759113D8591}"/>
                  </a:ext>
                </a:extLst>
              </p:cNvPr>
              <p:cNvSpPr txBox="1"/>
              <p:nvPr userDrawn="1"/>
            </p:nvSpPr>
            <p:spPr>
              <a:xfrm>
                <a:off x="4480224" y="12240000"/>
                <a:ext cx="1622666" cy="360000"/>
              </a:xfrm>
              <a:prstGeom prst="rect">
                <a:avLst/>
              </a:prstGeom>
              <a:noFill/>
            </p:spPr>
            <p:txBody>
              <a:bodyPr wrap="square" lIns="72000" tIns="36000" rIns="36000" bIns="36000" rtlCol="0" anchor="ctr" anchorCtr="0">
                <a:noAutofit/>
              </a:bodyPr>
              <a:lstStyle/>
              <a:p>
                <a:pPr algn="l"/>
                <a:r>
                  <a:rPr lang="fr-FR" sz="1600" b="0" i="0" spc="40" dirty="0" err="1">
                    <a:solidFill>
                      <a:schemeClr val="bg1"/>
                    </a:solidFill>
                    <a:latin typeface="Arial"/>
                    <a:cs typeface="Arial"/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univbordeaux</a:t>
                </a:r>
                <a:endParaRPr lang="fr-FR" sz="1600" b="0" i="0" spc="40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  <p:pic>
            <p:nvPicPr>
              <p:cNvPr id="45" name="Pictos_RS_10x10_twitter02_blc.png">
                <a:extLst>
                  <a:ext uri="{FF2B5EF4-FFF2-40B4-BE49-F238E27FC236}">
                    <a16:creationId xmlns:a16="http://schemas.microsoft.com/office/drawing/2014/main" id="{8619DFC2-105F-EE48-B505-9F8D89DFE6C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20223" y="12240000"/>
                <a:ext cx="362712" cy="362712"/>
              </a:xfrm>
              <a:prstGeom prst="rect">
                <a:avLst/>
              </a:prstGeom>
            </p:spPr>
          </p:pic>
        </p:grpSp>
        <p:grpSp>
          <p:nvGrpSpPr>
            <p:cNvPr id="40" name="Grouper 14">
              <a:extLst>
                <a:ext uri="{FF2B5EF4-FFF2-40B4-BE49-F238E27FC236}">
                  <a16:creationId xmlns:a16="http://schemas.microsoft.com/office/drawing/2014/main" id="{32571694-A83D-4B49-B085-4F77C9DA5603}"/>
                </a:ext>
              </a:extLst>
            </p:cNvPr>
            <p:cNvGrpSpPr/>
            <p:nvPr userDrawn="1"/>
          </p:nvGrpSpPr>
          <p:grpSpPr>
            <a:xfrm>
              <a:off x="6184168" y="12243703"/>
              <a:ext cx="2671543" cy="362712"/>
              <a:chOff x="6424439" y="12240000"/>
              <a:chExt cx="2671543" cy="362712"/>
            </a:xfrm>
          </p:grpSpPr>
          <p:sp>
            <p:nvSpPr>
              <p:cNvPr id="41" name="ZoneTexte 40">
                <a:extLst>
                  <a:ext uri="{FF2B5EF4-FFF2-40B4-BE49-F238E27FC236}">
                    <a16:creationId xmlns:a16="http://schemas.microsoft.com/office/drawing/2014/main" id="{06ED6EB8-B3E1-3E4A-AB72-E41167DA9A6C}"/>
                  </a:ext>
                </a:extLst>
              </p:cNvPr>
              <p:cNvSpPr txBox="1"/>
              <p:nvPr userDrawn="1"/>
            </p:nvSpPr>
            <p:spPr>
              <a:xfrm>
                <a:off x="6784439" y="12240000"/>
                <a:ext cx="2311543" cy="360000"/>
              </a:xfrm>
              <a:prstGeom prst="rect">
                <a:avLst/>
              </a:prstGeom>
              <a:noFill/>
            </p:spPr>
            <p:txBody>
              <a:bodyPr wrap="square" lIns="72000" tIns="36000" rIns="36000" bIns="36000" rtlCol="0" anchor="ctr" anchorCtr="0">
                <a:noAutofit/>
              </a:bodyPr>
              <a:lstStyle/>
              <a:p>
                <a:pPr algn="l"/>
                <a:r>
                  <a:rPr lang="fr-FR" sz="1600" b="0" i="0" spc="40" dirty="0" err="1">
                    <a:solidFill>
                      <a:schemeClr val="bg1"/>
                    </a:solidFill>
                    <a:latin typeface="Arial"/>
                    <a:cs typeface="Arial"/>
                    <a:hlinkClick r:id="rId10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universitedebordeaux</a:t>
                </a:r>
                <a:endParaRPr lang="fr-FR" sz="1600" b="0" i="0" spc="40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  <p:pic>
            <p:nvPicPr>
              <p:cNvPr id="43" name="Pictos_RS_10x10_twitter02_blc.png">
                <a:extLst>
                  <a:ext uri="{FF2B5EF4-FFF2-40B4-BE49-F238E27FC236}">
                    <a16:creationId xmlns:a16="http://schemas.microsoft.com/office/drawing/2014/main" id="{5E927E04-069A-B445-97B9-55C0F5432AF3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1" r:link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24439" y="12240000"/>
                <a:ext cx="362712" cy="362712"/>
              </a:xfrm>
              <a:prstGeom prst="rect">
                <a:avLst/>
              </a:prstGeom>
            </p:spPr>
          </p:pic>
        </p:grpSp>
      </p:grpSp>
      <p:grpSp>
        <p:nvGrpSpPr>
          <p:cNvPr id="48" name="Grouper 80">
            <a:extLst>
              <a:ext uri="{FF2B5EF4-FFF2-40B4-BE49-F238E27FC236}">
                <a16:creationId xmlns:a16="http://schemas.microsoft.com/office/drawing/2014/main" id="{4AFC60C3-F1F6-CB43-B039-6F9B4042592B}"/>
              </a:ext>
            </a:extLst>
          </p:cNvPr>
          <p:cNvGrpSpPr/>
          <p:nvPr userDrawn="1"/>
        </p:nvGrpSpPr>
        <p:grpSpPr>
          <a:xfrm>
            <a:off x="720000" y="11210957"/>
            <a:ext cx="2546130" cy="897459"/>
            <a:chOff x="720000" y="11396061"/>
            <a:chExt cx="2546130" cy="897459"/>
          </a:xfrm>
        </p:grpSpPr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77742E89-A0B7-0C40-879D-4ADF248DFBD0}"/>
                </a:ext>
              </a:extLst>
            </p:cNvPr>
            <p:cNvSpPr txBox="1"/>
            <p:nvPr/>
          </p:nvSpPr>
          <p:spPr>
            <a:xfrm>
              <a:off x="1080000" y="11591450"/>
              <a:ext cx="2186130" cy="702070"/>
            </a:xfrm>
            <a:prstGeom prst="rect">
              <a:avLst/>
            </a:prstGeom>
            <a:solidFill>
              <a:srgbClr val="443A31"/>
            </a:solidFill>
          </p:spPr>
          <p:txBody>
            <a:bodyPr wrap="none" lIns="180000" tIns="252000" rIns="180000" bIns="108000" rtlCol="0">
              <a:spAutoFit/>
            </a:bodyPr>
            <a:lstStyle/>
            <a:p>
              <a:r>
                <a:rPr lang="fr-FR" sz="2200" b="1" i="0" dirty="0">
                  <a:solidFill>
                    <a:schemeClr val="bg1"/>
                  </a:solidFill>
                  <a:latin typeface="Arial"/>
                  <a:cs typeface="Arial"/>
                  <a:hlinkClick r:id="rId1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u-bordeaux.fr</a:t>
              </a:r>
              <a:endParaRPr lang="fr-FR" sz="2200" b="1" i="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17D8439F-59B3-224F-99C3-3C46B2949211}"/>
                </a:ext>
              </a:extLst>
            </p:cNvPr>
            <p:cNvSpPr txBox="1"/>
            <p:nvPr/>
          </p:nvSpPr>
          <p:spPr>
            <a:xfrm>
              <a:off x="720000" y="11396061"/>
              <a:ext cx="1530401" cy="38048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72000" tIns="36000" rIns="72000" bIns="36000" rtlCol="0" anchor="ctr" anchorCtr="0">
              <a:spAutoFit/>
            </a:bodyPr>
            <a:lstStyle/>
            <a:p>
              <a:r>
                <a:rPr lang="fr-FR" sz="2000" b="1" i="0" dirty="0">
                  <a:solidFill>
                    <a:srgbClr val="009DE0"/>
                  </a:solidFill>
                  <a:latin typeface="Arial"/>
                  <a:cs typeface="Arial"/>
                </a:rPr>
                <a:t>En savoir +</a:t>
              </a:r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525DBB53-24FA-3845-AE7C-1D50E912E8D0}"/>
              </a:ext>
            </a:extLst>
          </p:cNvPr>
          <p:cNvSpPr/>
          <p:nvPr userDrawn="1"/>
        </p:nvSpPr>
        <p:spPr>
          <a:xfrm>
            <a:off x="720000" y="10670583"/>
            <a:ext cx="4732065" cy="307777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/>
          <a:p>
            <a:r>
              <a:rPr lang="fr-FR" sz="2000" spc="40" dirty="0">
                <a:solidFill>
                  <a:schemeClr val="bg1"/>
                </a:solidFill>
                <a:cs typeface="Arial"/>
              </a:rPr>
              <a:t>Contact : </a:t>
            </a:r>
            <a:r>
              <a:rPr lang="fr-FR" sz="2000" b="1" spc="40" dirty="0" err="1">
                <a:solidFill>
                  <a:schemeClr val="bg1"/>
                </a:solidFill>
                <a:cs typeface="Arial"/>
              </a:rPr>
              <a:t>prenom.nom@u-bordeaux.fr</a:t>
            </a:r>
            <a:endParaRPr lang="fr-FR" sz="2000" b="1" spc="40" dirty="0">
              <a:solidFill>
                <a:schemeClr val="bg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58819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base + logo UBX redu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000" y="1800000"/>
            <a:ext cx="8850203" cy="2248495"/>
          </a:xfrm>
        </p:spPr>
        <p:txBody>
          <a:bodyPr/>
          <a:lstStyle>
            <a:lvl1pPr>
              <a:defRPr>
                <a:solidFill>
                  <a:srgbClr val="009DE0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Rogner un rectangle à un seul coin 18"/>
          <p:cNvSpPr>
            <a:spLocks noChangeAspect="1"/>
          </p:cNvSpPr>
          <p:nvPr userDrawn="1"/>
        </p:nvSpPr>
        <p:spPr>
          <a:xfrm>
            <a:off x="0" y="9900000"/>
            <a:ext cx="10692000" cy="4133270"/>
          </a:xfrm>
          <a:custGeom>
            <a:avLst/>
            <a:gdLst>
              <a:gd name="connsiteX0" fmla="*/ 0 w 9966596"/>
              <a:gd name="connsiteY0" fmla="*/ 0 h 4166407"/>
              <a:gd name="connsiteX1" fmla="*/ 9272181 w 9966596"/>
              <a:gd name="connsiteY1" fmla="*/ 0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5261853 w 9966596"/>
              <a:gd name="connsiteY1" fmla="*/ 456745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6596 w 9966596"/>
              <a:gd name="connsiteY2" fmla="*/ 4166407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3484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048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533771 h 4700178"/>
              <a:gd name="connsiteX1" fmla="*/ 9966596 w 9966596"/>
              <a:gd name="connsiteY1" fmla="*/ 0 h 4700178"/>
              <a:gd name="connsiteX2" fmla="*/ 9960484 w 9966596"/>
              <a:gd name="connsiteY2" fmla="*/ 4208079 h 4700178"/>
              <a:gd name="connsiteX3" fmla="*/ 0 w 9966596"/>
              <a:gd name="connsiteY3" fmla="*/ 4700178 h 4700178"/>
              <a:gd name="connsiteX4" fmla="*/ 0 w 9966596"/>
              <a:gd name="connsiteY4" fmla="*/ 533771 h 4700178"/>
              <a:gd name="connsiteX0" fmla="*/ 0 w 9966596"/>
              <a:gd name="connsiteY0" fmla="*/ 572879 h 4739286"/>
              <a:gd name="connsiteX1" fmla="*/ 9966596 w 9966596"/>
              <a:gd name="connsiteY1" fmla="*/ 0 h 4739286"/>
              <a:gd name="connsiteX2" fmla="*/ 9960484 w 9966596"/>
              <a:gd name="connsiteY2" fmla="*/ 4247187 h 4739286"/>
              <a:gd name="connsiteX3" fmla="*/ 0 w 9966596"/>
              <a:gd name="connsiteY3" fmla="*/ 4739286 h 4739286"/>
              <a:gd name="connsiteX4" fmla="*/ 0 w 9966596"/>
              <a:gd name="connsiteY4" fmla="*/ 572879 h 4739286"/>
              <a:gd name="connsiteX0" fmla="*/ 0 w 9970295"/>
              <a:gd name="connsiteY0" fmla="*/ 572904 h 4739311"/>
              <a:gd name="connsiteX1" fmla="*/ 9966596 w 9970295"/>
              <a:gd name="connsiteY1" fmla="*/ 25 h 4739311"/>
              <a:gd name="connsiteX2" fmla="*/ 9960484 w 9970295"/>
              <a:gd name="connsiteY2" fmla="*/ 4247212 h 4739311"/>
              <a:gd name="connsiteX3" fmla="*/ 0 w 9970295"/>
              <a:gd name="connsiteY3" fmla="*/ 4739311 h 4739311"/>
              <a:gd name="connsiteX4" fmla="*/ 0 w 9970295"/>
              <a:gd name="connsiteY4" fmla="*/ 572904 h 4739311"/>
              <a:gd name="connsiteX0" fmla="*/ 0 w 9971437"/>
              <a:gd name="connsiteY0" fmla="*/ 572899 h 4739306"/>
              <a:gd name="connsiteX1" fmla="*/ 9966596 w 9971437"/>
              <a:gd name="connsiteY1" fmla="*/ 20 h 4739306"/>
              <a:gd name="connsiteX2" fmla="*/ 9960484 w 9971437"/>
              <a:gd name="connsiteY2" fmla="*/ 4247207 h 4739306"/>
              <a:gd name="connsiteX3" fmla="*/ 0 w 9971437"/>
              <a:gd name="connsiteY3" fmla="*/ 4739306 h 4739306"/>
              <a:gd name="connsiteX4" fmla="*/ 0 w 9971437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53725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40688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3333"/>
              <a:gd name="connsiteY0" fmla="*/ 572899 h 4739306"/>
              <a:gd name="connsiteX1" fmla="*/ 9867531 w 9973333"/>
              <a:gd name="connsiteY1" fmla="*/ 20 h 4739306"/>
              <a:gd name="connsiteX2" fmla="*/ 9972867 w 9973333"/>
              <a:gd name="connsiteY2" fmla="*/ 4240688 h 4739306"/>
              <a:gd name="connsiteX3" fmla="*/ 0 w 9973333"/>
              <a:gd name="connsiteY3" fmla="*/ 4739306 h 4739306"/>
              <a:gd name="connsiteX4" fmla="*/ 0 w 9973333"/>
              <a:gd name="connsiteY4" fmla="*/ 572899 h 4739306"/>
              <a:gd name="connsiteX0" fmla="*/ 0 w 9974104"/>
              <a:gd name="connsiteY0" fmla="*/ 553344 h 4719751"/>
              <a:gd name="connsiteX1" fmla="*/ 9935639 w 9974104"/>
              <a:gd name="connsiteY1" fmla="*/ 20 h 4719751"/>
              <a:gd name="connsiteX2" fmla="*/ 9972867 w 9974104"/>
              <a:gd name="connsiteY2" fmla="*/ 4221133 h 4719751"/>
              <a:gd name="connsiteX3" fmla="*/ 0 w 9974104"/>
              <a:gd name="connsiteY3" fmla="*/ 4719751 h 4719751"/>
              <a:gd name="connsiteX4" fmla="*/ 0 w 9974104"/>
              <a:gd name="connsiteY4" fmla="*/ 553344 h 4719751"/>
              <a:gd name="connsiteX0" fmla="*/ 0 w 9975087"/>
              <a:gd name="connsiteY0" fmla="*/ 579415 h 4745822"/>
              <a:gd name="connsiteX1" fmla="*/ 9954214 w 9975087"/>
              <a:gd name="connsiteY1" fmla="*/ 19 h 4745822"/>
              <a:gd name="connsiteX2" fmla="*/ 9972867 w 9975087"/>
              <a:gd name="connsiteY2" fmla="*/ 4247204 h 4745822"/>
              <a:gd name="connsiteX3" fmla="*/ 0 w 9975087"/>
              <a:gd name="connsiteY3" fmla="*/ 4745822 h 4745822"/>
              <a:gd name="connsiteX4" fmla="*/ 0 w 9975087"/>
              <a:gd name="connsiteY4" fmla="*/ 579415 h 4745822"/>
              <a:gd name="connsiteX0" fmla="*/ 0 w 9977229"/>
              <a:gd name="connsiteY0" fmla="*/ 566380 h 4732787"/>
              <a:gd name="connsiteX1" fmla="*/ 9966598 w 9977229"/>
              <a:gd name="connsiteY1" fmla="*/ 20 h 4732787"/>
              <a:gd name="connsiteX2" fmla="*/ 9972867 w 9977229"/>
              <a:gd name="connsiteY2" fmla="*/ 4234169 h 4732787"/>
              <a:gd name="connsiteX3" fmla="*/ 0 w 9977229"/>
              <a:gd name="connsiteY3" fmla="*/ 4732787 h 4732787"/>
              <a:gd name="connsiteX4" fmla="*/ 0 w 9977229"/>
              <a:gd name="connsiteY4" fmla="*/ 566380 h 4732787"/>
              <a:gd name="connsiteX0" fmla="*/ 0 w 9983421"/>
              <a:gd name="connsiteY0" fmla="*/ 5819 h 4732787"/>
              <a:gd name="connsiteX1" fmla="*/ 9972790 w 9983421"/>
              <a:gd name="connsiteY1" fmla="*/ 20 h 4732787"/>
              <a:gd name="connsiteX2" fmla="*/ 9979059 w 9983421"/>
              <a:gd name="connsiteY2" fmla="*/ 4234169 h 4732787"/>
              <a:gd name="connsiteX3" fmla="*/ 6192 w 9983421"/>
              <a:gd name="connsiteY3" fmla="*/ 4732787 h 4732787"/>
              <a:gd name="connsiteX4" fmla="*/ 0 w 9983421"/>
              <a:gd name="connsiteY4" fmla="*/ 5819 h 4732787"/>
              <a:gd name="connsiteX0" fmla="*/ 0 w 9995804"/>
              <a:gd name="connsiteY0" fmla="*/ 0 h 4733486"/>
              <a:gd name="connsiteX1" fmla="*/ 9985173 w 9995804"/>
              <a:gd name="connsiteY1" fmla="*/ 719 h 4733486"/>
              <a:gd name="connsiteX2" fmla="*/ 9991442 w 9995804"/>
              <a:gd name="connsiteY2" fmla="*/ 4234868 h 4733486"/>
              <a:gd name="connsiteX3" fmla="*/ 18575 w 9995804"/>
              <a:gd name="connsiteY3" fmla="*/ 4733486 h 4733486"/>
              <a:gd name="connsiteX4" fmla="*/ 0 w 9995804"/>
              <a:gd name="connsiteY4" fmla="*/ 0 h 4733486"/>
              <a:gd name="connsiteX0" fmla="*/ 0 w 10009062"/>
              <a:gd name="connsiteY0" fmla="*/ 0 h 4733486"/>
              <a:gd name="connsiteX1" fmla="*/ 9985173 w 10009062"/>
              <a:gd name="connsiteY1" fmla="*/ 719 h 4733486"/>
              <a:gd name="connsiteX2" fmla="*/ 10007112 w 10009062"/>
              <a:gd name="connsiteY2" fmla="*/ 3459558 h 4733486"/>
              <a:gd name="connsiteX3" fmla="*/ 18575 w 10009062"/>
              <a:gd name="connsiteY3" fmla="*/ 4733486 h 4733486"/>
              <a:gd name="connsiteX4" fmla="*/ 0 w 10009062"/>
              <a:gd name="connsiteY4" fmla="*/ 0 h 4733486"/>
              <a:gd name="connsiteX0" fmla="*/ 0 w 9989273"/>
              <a:gd name="connsiteY0" fmla="*/ 0 h 4733486"/>
              <a:gd name="connsiteX1" fmla="*/ 9985173 w 9989273"/>
              <a:gd name="connsiteY1" fmla="*/ 719 h 4733486"/>
              <a:gd name="connsiteX2" fmla="*/ 9975772 w 9989273"/>
              <a:gd name="connsiteY2" fmla="*/ 3756486 h 4733486"/>
              <a:gd name="connsiteX3" fmla="*/ 18575 w 9989273"/>
              <a:gd name="connsiteY3" fmla="*/ 4733486 h 4733486"/>
              <a:gd name="connsiteX4" fmla="*/ 0 w 9989273"/>
              <a:gd name="connsiteY4" fmla="*/ 0 h 4733486"/>
              <a:gd name="connsiteX0" fmla="*/ 0 w 9997010"/>
              <a:gd name="connsiteY0" fmla="*/ 0 h 4733486"/>
              <a:gd name="connsiteX1" fmla="*/ 9985173 w 9997010"/>
              <a:gd name="connsiteY1" fmla="*/ 719 h 4733486"/>
              <a:gd name="connsiteX2" fmla="*/ 9975772 w 9997010"/>
              <a:gd name="connsiteY2" fmla="*/ 3756486 h 4733486"/>
              <a:gd name="connsiteX3" fmla="*/ 18575 w 9997010"/>
              <a:gd name="connsiteY3" fmla="*/ 4733486 h 4733486"/>
              <a:gd name="connsiteX4" fmla="*/ 0 w 9997010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77744"/>
              <a:gd name="connsiteY0" fmla="*/ 0 h 4733486"/>
              <a:gd name="connsiteX1" fmla="*/ 9966227 w 9977744"/>
              <a:gd name="connsiteY1" fmla="*/ 2061547 h 4733486"/>
              <a:gd name="connsiteX2" fmla="*/ 9975772 w 9977744"/>
              <a:gd name="connsiteY2" fmla="*/ 3756486 h 4733486"/>
              <a:gd name="connsiteX3" fmla="*/ 18575 w 9977744"/>
              <a:gd name="connsiteY3" fmla="*/ 4733486 h 4733486"/>
              <a:gd name="connsiteX4" fmla="*/ 0 w 9977744"/>
              <a:gd name="connsiteY4" fmla="*/ 0 h 4733486"/>
              <a:gd name="connsiteX0" fmla="*/ 0 w 9976198"/>
              <a:gd name="connsiteY0" fmla="*/ 0 h 4733486"/>
              <a:gd name="connsiteX1" fmla="*/ 9934650 w 9976198"/>
              <a:gd name="connsiteY1" fmla="*/ 1489833 h 4733486"/>
              <a:gd name="connsiteX2" fmla="*/ 9975772 w 9976198"/>
              <a:gd name="connsiteY2" fmla="*/ 3756486 h 4733486"/>
              <a:gd name="connsiteX3" fmla="*/ 18575 w 9976198"/>
              <a:gd name="connsiteY3" fmla="*/ 4733486 h 4733486"/>
              <a:gd name="connsiteX4" fmla="*/ 0 w 9976198"/>
              <a:gd name="connsiteY4" fmla="*/ 0 h 4733486"/>
              <a:gd name="connsiteX0" fmla="*/ 0 w 9983701"/>
              <a:gd name="connsiteY0" fmla="*/ 0 h 4733486"/>
              <a:gd name="connsiteX1" fmla="*/ 9978856 w 9983701"/>
              <a:gd name="connsiteY1" fmla="*/ 1489833 h 4733486"/>
              <a:gd name="connsiteX2" fmla="*/ 9975772 w 9983701"/>
              <a:gd name="connsiteY2" fmla="*/ 3756486 h 4733486"/>
              <a:gd name="connsiteX3" fmla="*/ 18575 w 9983701"/>
              <a:gd name="connsiteY3" fmla="*/ 4733486 h 4733486"/>
              <a:gd name="connsiteX4" fmla="*/ 0 w 9983701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10007350"/>
              <a:gd name="connsiteY0" fmla="*/ 0 h 3762902"/>
              <a:gd name="connsiteX1" fmla="*/ 10004116 w 10007350"/>
              <a:gd name="connsiteY1" fmla="*/ 519249 h 3762902"/>
              <a:gd name="connsiteX2" fmla="*/ 10007347 w 10007350"/>
              <a:gd name="connsiteY2" fmla="*/ 2785902 h 3762902"/>
              <a:gd name="connsiteX3" fmla="*/ 43835 w 10007350"/>
              <a:gd name="connsiteY3" fmla="*/ 3762902 h 3762902"/>
              <a:gd name="connsiteX4" fmla="*/ 0 w 10007350"/>
              <a:gd name="connsiteY4" fmla="*/ 0 h 3762902"/>
              <a:gd name="connsiteX0" fmla="*/ 0 w 10019980"/>
              <a:gd name="connsiteY0" fmla="*/ 0 h 4155124"/>
              <a:gd name="connsiteX1" fmla="*/ 10016746 w 10019980"/>
              <a:gd name="connsiteY1" fmla="*/ 911471 h 4155124"/>
              <a:gd name="connsiteX2" fmla="*/ 10019977 w 10019980"/>
              <a:gd name="connsiteY2" fmla="*/ 3178124 h 4155124"/>
              <a:gd name="connsiteX3" fmla="*/ 56465 w 10019980"/>
              <a:gd name="connsiteY3" fmla="*/ 4155124 h 4155124"/>
              <a:gd name="connsiteX4" fmla="*/ 0 w 10019980"/>
              <a:gd name="connsiteY4" fmla="*/ 0 h 4155124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2117 w 9958946"/>
              <a:gd name="connsiteY0" fmla="*/ 0 h 4148475"/>
              <a:gd name="connsiteX1" fmla="*/ 9955712 w 9958946"/>
              <a:gd name="connsiteY1" fmla="*/ 898175 h 4148475"/>
              <a:gd name="connsiteX2" fmla="*/ 9958943 w 9958946"/>
              <a:gd name="connsiteY2" fmla="*/ 3164828 h 4148475"/>
              <a:gd name="connsiteX3" fmla="*/ 1746 w 9958946"/>
              <a:gd name="connsiteY3" fmla="*/ 4148475 h 4148475"/>
              <a:gd name="connsiteX4" fmla="*/ 2117 w 9958946"/>
              <a:gd name="connsiteY4" fmla="*/ 0 h 4148475"/>
              <a:gd name="connsiteX0" fmla="*/ 347783 w 9957279"/>
              <a:gd name="connsiteY0" fmla="*/ 0 h 4022166"/>
              <a:gd name="connsiteX1" fmla="*/ 9954045 w 9957279"/>
              <a:gd name="connsiteY1" fmla="*/ 771866 h 4022166"/>
              <a:gd name="connsiteX2" fmla="*/ 9957276 w 9957279"/>
              <a:gd name="connsiteY2" fmla="*/ 3038519 h 4022166"/>
              <a:gd name="connsiteX3" fmla="*/ 79 w 9957279"/>
              <a:gd name="connsiteY3" fmla="*/ 4022166 h 4022166"/>
              <a:gd name="connsiteX4" fmla="*/ 347783 w 9957279"/>
              <a:gd name="connsiteY4" fmla="*/ 0 h 4022166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68701"/>
              <a:gd name="connsiteX1" fmla="*/ 9959909 w 9963143"/>
              <a:gd name="connsiteY1" fmla="*/ 831697 h 4068701"/>
              <a:gd name="connsiteX2" fmla="*/ 9963140 w 9963143"/>
              <a:gd name="connsiteY2" fmla="*/ 3098350 h 4068701"/>
              <a:gd name="connsiteX3" fmla="*/ 31204 w 9963143"/>
              <a:gd name="connsiteY3" fmla="*/ 4068701 h 4068701"/>
              <a:gd name="connsiteX4" fmla="*/ 0 w 9963143"/>
              <a:gd name="connsiteY4" fmla="*/ 0 h 4068701"/>
              <a:gd name="connsiteX0" fmla="*/ 4339 w 9967482"/>
              <a:gd name="connsiteY0" fmla="*/ 0 h 3946904"/>
              <a:gd name="connsiteX1" fmla="*/ 9964248 w 9967482"/>
              <a:gd name="connsiteY1" fmla="*/ 831697 h 3946904"/>
              <a:gd name="connsiteX2" fmla="*/ 9967479 w 9967482"/>
              <a:gd name="connsiteY2" fmla="*/ 3098350 h 3946904"/>
              <a:gd name="connsiteX3" fmla="*/ 1513 w 9967482"/>
              <a:gd name="connsiteY3" fmla="*/ 3946904 h 3946904"/>
              <a:gd name="connsiteX4" fmla="*/ 4339 w 9967482"/>
              <a:gd name="connsiteY4" fmla="*/ 0 h 3946904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1"/>
              <a:gd name="connsiteY0" fmla="*/ 0 h 3976968"/>
              <a:gd name="connsiteX1" fmla="*/ 9964248 w 9967481"/>
              <a:gd name="connsiteY1" fmla="*/ 831697 h 3976968"/>
              <a:gd name="connsiteX2" fmla="*/ 9967479 w 9967481"/>
              <a:gd name="connsiteY2" fmla="*/ 3098350 h 3976968"/>
              <a:gd name="connsiteX3" fmla="*/ 1513 w 9967481"/>
              <a:gd name="connsiteY3" fmla="*/ 3976968 h 3976968"/>
              <a:gd name="connsiteX4" fmla="*/ 4339 w 9967481"/>
              <a:gd name="connsiteY4" fmla="*/ 0 h 3976968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418 h 4057558"/>
              <a:gd name="connsiteX1" fmla="*/ 9964563 w 9967796"/>
              <a:gd name="connsiteY1" fmla="*/ 912287 h 4057558"/>
              <a:gd name="connsiteX2" fmla="*/ 9967794 w 9967796"/>
              <a:gd name="connsiteY2" fmla="*/ 3178940 h 4057558"/>
              <a:gd name="connsiteX3" fmla="*/ 1828 w 9967796"/>
              <a:gd name="connsiteY3" fmla="*/ 4057558 h 4057558"/>
              <a:gd name="connsiteX4" fmla="*/ 1480 w 9967796"/>
              <a:gd name="connsiteY4" fmla="*/ 418 h 4057558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3441 w 9969757"/>
              <a:gd name="connsiteY0" fmla="*/ 6 h 4057146"/>
              <a:gd name="connsiteX1" fmla="*/ 9966524 w 9969757"/>
              <a:gd name="connsiteY1" fmla="*/ 911875 h 4057146"/>
              <a:gd name="connsiteX2" fmla="*/ 9969755 w 9969757"/>
              <a:gd name="connsiteY2" fmla="*/ 3178528 h 4057146"/>
              <a:gd name="connsiteX3" fmla="*/ 3789 w 9969757"/>
              <a:gd name="connsiteY3" fmla="*/ 4057146 h 4057146"/>
              <a:gd name="connsiteX4" fmla="*/ 3441 w 9969757"/>
              <a:gd name="connsiteY4" fmla="*/ 6 h 4057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69757" h="4057146">
                <a:moveTo>
                  <a:pt x="3441" y="6"/>
                </a:moveTo>
                <a:cubicBezTo>
                  <a:pt x="-2752" y="-2200"/>
                  <a:pt x="6645496" y="607919"/>
                  <a:pt x="9966524" y="911875"/>
                </a:cubicBezTo>
                <a:cubicBezTo>
                  <a:pt x="9965496" y="1667426"/>
                  <a:pt x="9968139" y="2045201"/>
                  <a:pt x="9969755" y="3178528"/>
                </a:cubicBezTo>
                <a:cubicBezTo>
                  <a:pt x="9975041" y="3196169"/>
                  <a:pt x="-692" y="4057965"/>
                  <a:pt x="3789" y="4057146"/>
                </a:cubicBezTo>
                <a:cubicBezTo>
                  <a:pt x="-2403" y="2479317"/>
                  <a:pt x="114" y="-1128"/>
                  <a:pt x="3441" y="6"/>
                </a:cubicBezTo>
                <a:close/>
              </a:path>
            </a:pathLst>
          </a:custGeom>
          <a:solidFill>
            <a:srgbClr val="009DE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0"/>
          </p:nvPr>
        </p:nvSpPr>
        <p:spPr>
          <a:xfrm>
            <a:off x="1080000" y="4048495"/>
            <a:ext cx="8850203" cy="40052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5" name="2020_04_BandeauBlc-logoUBX-64mm.png" descr="/Users/sdubroca/Desktop/2020_03_16_teletravail bureau/2020_02_14_Template-AFF-A3_BVE/sources pour transmettre vers le PPT/blocs logo UBX/2020_04_BandeauBlc-logoUBX-64mm.png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00000"/>
            <a:ext cx="10692000" cy="2519887"/>
          </a:xfrm>
          <a:prstGeom prst="rect">
            <a:avLst/>
          </a:prstGeom>
        </p:spPr>
      </p:pic>
      <p:grpSp>
        <p:nvGrpSpPr>
          <p:cNvPr id="23" name="Grouper 11">
            <a:extLst>
              <a:ext uri="{FF2B5EF4-FFF2-40B4-BE49-F238E27FC236}">
                <a16:creationId xmlns:a16="http://schemas.microsoft.com/office/drawing/2014/main" id="{3530E07E-F70F-0542-A7A7-EE7A2550D2CB}"/>
              </a:ext>
            </a:extLst>
          </p:cNvPr>
          <p:cNvGrpSpPr/>
          <p:nvPr userDrawn="1"/>
        </p:nvGrpSpPr>
        <p:grpSpPr>
          <a:xfrm>
            <a:off x="1080000" y="12246350"/>
            <a:ext cx="7055711" cy="362712"/>
            <a:chOff x="1800000" y="12243703"/>
            <a:chExt cx="7055711" cy="362712"/>
          </a:xfrm>
        </p:grpSpPr>
        <p:grpSp>
          <p:nvGrpSpPr>
            <p:cNvPr id="25" name="Grouper 12">
              <a:extLst>
                <a:ext uri="{FF2B5EF4-FFF2-40B4-BE49-F238E27FC236}">
                  <a16:creationId xmlns:a16="http://schemas.microsoft.com/office/drawing/2014/main" id="{35FA5994-C7F6-784E-A5E1-336D311FBCB6}"/>
                </a:ext>
              </a:extLst>
            </p:cNvPr>
            <p:cNvGrpSpPr/>
            <p:nvPr userDrawn="1"/>
          </p:nvGrpSpPr>
          <p:grpSpPr>
            <a:xfrm>
              <a:off x="1800000" y="12243703"/>
              <a:ext cx="2133583" cy="362712"/>
              <a:chOff x="1800000" y="12240000"/>
              <a:chExt cx="2133583" cy="362712"/>
            </a:xfrm>
          </p:grpSpPr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A9E7B3DD-4D99-4549-81DC-52F59BBAE19E}"/>
                  </a:ext>
                </a:extLst>
              </p:cNvPr>
              <p:cNvSpPr txBox="1"/>
              <p:nvPr userDrawn="1"/>
            </p:nvSpPr>
            <p:spPr>
              <a:xfrm>
                <a:off x="2160000" y="12240000"/>
                <a:ext cx="1773583" cy="360000"/>
              </a:xfrm>
              <a:prstGeom prst="rect">
                <a:avLst/>
              </a:prstGeom>
              <a:noFill/>
            </p:spPr>
            <p:txBody>
              <a:bodyPr wrap="square" lIns="72000" tIns="36000" rIns="36000" bIns="36000" rtlCol="0" anchor="ctr" anchorCtr="0">
                <a:noAutofit/>
              </a:bodyPr>
              <a:lstStyle/>
              <a:p>
                <a:pPr algn="l"/>
                <a:r>
                  <a:rPr lang="fr-FR" sz="1600" b="0" i="0" spc="40" dirty="0">
                    <a:solidFill>
                      <a:schemeClr val="bg1"/>
                    </a:solidFill>
                    <a:latin typeface="Arial"/>
                    <a:cs typeface="Arial"/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@</a:t>
                </a:r>
                <a:r>
                  <a:rPr lang="fr-FR" sz="1600" b="0" i="0" spc="40" dirty="0" err="1">
                    <a:solidFill>
                      <a:schemeClr val="bg1"/>
                    </a:solidFill>
                    <a:latin typeface="Arial"/>
                    <a:cs typeface="Arial"/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univbordeaux</a:t>
                </a:r>
                <a:endParaRPr lang="fr-FR" sz="1600" b="0" i="0" spc="40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  <p:pic>
            <p:nvPicPr>
              <p:cNvPr id="35" name="Pictos_RS_10x10_twitter02_blc.png" descr="/Volumes/espaceSERVICE$/PCVI/_Commun_DirectionCommunication/00 RESSOURCES/PICTOTHEQUE/_Reseaux_Sociaux/RS_Losange_10x10/Pictos_RS_10x10_twitter02_blc.png">
                <a:extLst>
                  <a:ext uri="{FF2B5EF4-FFF2-40B4-BE49-F238E27FC236}">
                    <a16:creationId xmlns:a16="http://schemas.microsoft.com/office/drawing/2014/main" id="{4D25AC3F-57D6-0242-A468-AD0E39CF047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5" r:link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00000" y="12240000"/>
                <a:ext cx="362712" cy="362712"/>
              </a:xfrm>
              <a:prstGeom prst="rect">
                <a:avLst/>
              </a:prstGeom>
            </p:spPr>
          </p:pic>
        </p:grpSp>
        <p:grpSp>
          <p:nvGrpSpPr>
            <p:cNvPr id="26" name="Grouper 13">
              <a:extLst>
                <a:ext uri="{FF2B5EF4-FFF2-40B4-BE49-F238E27FC236}">
                  <a16:creationId xmlns:a16="http://schemas.microsoft.com/office/drawing/2014/main" id="{C249996A-A5B8-9C44-B8C1-4E50DEEA9F48}"/>
                </a:ext>
              </a:extLst>
            </p:cNvPr>
            <p:cNvGrpSpPr/>
            <p:nvPr userDrawn="1"/>
          </p:nvGrpSpPr>
          <p:grpSpPr>
            <a:xfrm>
              <a:off x="4120223" y="12243703"/>
              <a:ext cx="1982667" cy="362712"/>
              <a:chOff x="4120223" y="12240000"/>
              <a:chExt cx="1982667" cy="362712"/>
            </a:xfrm>
          </p:grpSpPr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3F69C67D-1F31-434E-A4B0-14C0BD934587}"/>
                  </a:ext>
                </a:extLst>
              </p:cNvPr>
              <p:cNvSpPr txBox="1"/>
              <p:nvPr userDrawn="1"/>
            </p:nvSpPr>
            <p:spPr>
              <a:xfrm>
                <a:off x="4480224" y="12240000"/>
                <a:ext cx="1622666" cy="360000"/>
              </a:xfrm>
              <a:prstGeom prst="rect">
                <a:avLst/>
              </a:prstGeom>
              <a:noFill/>
            </p:spPr>
            <p:txBody>
              <a:bodyPr wrap="square" lIns="72000" tIns="36000" rIns="36000" bIns="36000" rtlCol="0" anchor="ctr" anchorCtr="0">
                <a:noAutofit/>
              </a:bodyPr>
              <a:lstStyle/>
              <a:p>
                <a:pPr algn="l"/>
                <a:r>
                  <a:rPr lang="fr-FR" sz="1600" b="0" i="0" spc="40" dirty="0" err="1">
                    <a:solidFill>
                      <a:schemeClr val="bg1"/>
                    </a:solidFill>
                    <a:latin typeface="Arial"/>
                    <a:cs typeface="Arial"/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univbordeaux</a:t>
                </a:r>
                <a:endParaRPr lang="fr-FR" sz="1600" b="0" i="0" spc="40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  <p:pic>
            <p:nvPicPr>
              <p:cNvPr id="31" name="Pictos_RS_10x10_twitter02_blc.png">
                <a:extLst>
                  <a:ext uri="{FF2B5EF4-FFF2-40B4-BE49-F238E27FC236}">
                    <a16:creationId xmlns:a16="http://schemas.microsoft.com/office/drawing/2014/main" id="{EAD84BC3-E1B2-BF4B-8B73-9BE5C6760736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20223" y="12240000"/>
                <a:ext cx="362712" cy="362712"/>
              </a:xfrm>
              <a:prstGeom prst="rect">
                <a:avLst/>
              </a:prstGeom>
            </p:spPr>
          </p:pic>
        </p:grpSp>
        <p:grpSp>
          <p:nvGrpSpPr>
            <p:cNvPr id="27" name="Grouper 14">
              <a:extLst>
                <a:ext uri="{FF2B5EF4-FFF2-40B4-BE49-F238E27FC236}">
                  <a16:creationId xmlns:a16="http://schemas.microsoft.com/office/drawing/2014/main" id="{1DF56A22-2F99-6749-9C6A-C446B4CA81AA}"/>
                </a:ext>
              </a:extLst>
            </p:cNvPr>
            <p:cNvGrpSpPr/>
            <p:nvPr userDrawn="1"/>
          </p:nvGrpSpPr>
          <p:grpSpPr>
            <a:xfrm>
              <a:off x="6184168" y="12243703"/>
              <a:ext cx="2671543" cy="362712"/>
              <a:chOff x="6424439" y="12240000"/>
              <a:chExt cx="2671543" cy="362712"/>
            </a:xfrm>
          </p:grpSpPr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611D333C-3D52-BE44-885B-40F4D1DA851C}"/>
                  </a:ext>
                </a:extLst>
              </p:cNvPr>
              <p:cNvSpPr txBox="1"/>
              <p:nvPr userDrawn="1"/>
            </p:nvSpPr>
            <p:spPr>
              <a:xfrm>
                <a:off x="6784439" y="12240000"/>
                <a:ext cx="2311543" cy="360000"/>
              </a:xfrm>
              <a:prstGeom prst="rect">
                <a:avLst/>
              </a:prstGeom>
              <a:noFill/>
            </p:spPr>
            <p:txBody>
              <a:bodyPr wrap="square" lIns="72000" tIns="36000" rIns="36000" bIns="36000" rtlCol="0" anchor="ctr" anchorCtr="0">
                <a:noAutofit/>
              </a:bodyPr>
              <a:lstStyle/>
              <a:p>
                <a:pPr algn="l"/>
                <a:r>
                  <a:rPr lang="fr-FR" sz="1600" b="0" i="0" spc="40" dirty="0" err="1">
                    <a:solidFill>
                      <a:schemeClr val="bg1"/>
                    </a:solidFill>
                    <a:latin typeface="Arial"/>
                    <a:cs typeface="Arial"/>
                    <a:hlinkClick r:id="rId10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universitedebordeaux</a:t>
                </a:r>
                <a:endParaRPr lang="fr-FR" sz="1600" b="0" i="0" spc="40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  <p:pic>
            <p:nvPicPr>
              <p:cNvPr id="29" name="Pictos_RS_10x10_twitter02_blc.png">
                <a:extLst>
                  <a:ext uri="{FF2B5EF4-FFF2-40B4-BE49-F238E27FC236}">
                    <a16:creationId xmlns:a16="http://schemas.microsoft.com/office/drawing/2014/main" id="{E13AA006-4C8B-A546-A10E-9FD82FD9227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1" r:link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24439" y="12240000"/>
                <a:ext cx="362712" cy="362712"/>
              </a:xfrm>
              <a:prstGeom prst="rect">
                <a:avLst/>
              </a:prstGeom>
            </p:spPr>
          </p:pic>
        </p:grpSp>
      </p:grpSp>
      <p:grpSp>
        <p:nvGrpSpPr>
          <p:cNvPr id="36" name="Grouper 80">
            <a:extLst>
              <a:ext uri="{FF2B5EF4-FFF2-40B4-BE49-F238E27FC236}">
                <a16:creationId xmlns:a16="http://schemas.microsoft.com/office/drawing/2014/main" id="{E8562AD2-97E5-2A4E-A0B8-F7A7D834785E}"/>
              </a:ext>
            </a:extLst>
          </p:cNvPr>
          <p:cNvGrpSpPr/>
          <p:nvPr userDrawn="1"/>
        </p:nvGrpSpPr>
        <p:grpSpPr>
          <a:xfrm>
            <a:off x="720000" y="11210957"/>
            <a:ext cx="2546130" cy="897459"/>
            <a:chOff x="720000" y="11396061"/>
            <a:chExt cx="2546130" cy="897459"/>
          </a:xfrm>
        </p:grpSpPr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51D047E3-7412-0144-BF74-35FD33520788}"/>
                </a:ext>
              </a:extLst>
            </p:cNvPr>
            <p:cNvSpPr txBox="1"/>
            <p:nvPr/>
          </p:nvSpPr>
          <p:spPr>
            <a:xfrm>
              <a:off x="1080000" y="11591450"/>
              <a:ext cx="2186130" cy="702070"/>
            </a:xfrm>
            <a:prstGeom prst="rect">
              <a:avLst/>
            </a:prstGeom>
            <a:solidFill>
              <a:srgbClr val="443A31"/>
            </a:solidFill>
          </p:spPr>
          <p:txBody>
            <a:bodyPr wrap="none" lIns="180000" tIns="252000" rIns="180000" bIns="108000" rtlCol="0">
              <a:spAutoFit/>
            </a:bodyPr>
            <a:lstStyle/>
            <a:p>
              <a:r>
                <a:rPr lang="fr-FR" sz="2200" b="1" i="0" dirty="0">
                  <a:solidFill>
                    <a:schemeClr val="bg1"/>
                  </a:solidFill>
                  <a:latin typeface="Arial"/>
                  <a:cs typeface="Arial"/>
                  <a:hlinkClick r:id="rId1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u-bordeaux.fr</a:t>
              </a:r>
              <a:endParaRPr lang="fr-FR" sz="2200" b="1" i="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6F042D5D-D66D-F840-951E-4CB87092B15F}"/>
                </a:ext>
              </a:extLst>
            </p:cNvPr>
            <p:cNvSpPr txBox="1"/>
            <p:nvPr/>
          </p:nvSpPr>
          <p:spPr>
            <a:xfrm>
              <a:off x="720000" y="11396061"/>
              <a:ext cx="1530401" cy="38048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72000" tIns="36000" rIns="72000" bIns="36000" rtlCol="0" anchor="ctr" anchorCtr="0">
              <a:spAutoFit/>
            </a:bodyPr>
            <a:lstStyle/>
            <a:p>
              <a:r>
                <a:rPr lang="fr-FR" sz="2000" b="1" i="0" dirty="0">
                  <a:solidFill>
                    <a:srgbClr val="009DE0"/>
                  </a:solidFill>
                  <a:latin typeface="Arial"/>
                  <a:cs typeface="Arial"/>
                </a:rPr>
                <a:t>En savoir +</a:t>
              </a: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71102556-7FC2-B34A-AEFE-3FAB6BEBBD5C}"/>
              </a:ext>
            </a:extLst>
          </p:cNvPr>
          <p:cNvSpPr/>
          <p:nvPr userDrawn="1"/>
        </p:nvSpPr>
        <p:spPr>
          <a:xfrm>
            <a:off x="720000" y="10670583"/>
            <a:ext cx="4732065" cy="307777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/>
          <a:p>
            <a:r>
              <a:rPr lang="fr-FR" sz="2000" spc="40" dirty="0">
                <a:solidFill>
                  <a:schemeClr val="bg1"/>
                </a:solidFill>
                <a:cs typeface="Arial"/>
              </a:rPr>
              <a:t>Contact : </a:t>
            </a:r>
            <a:r>
              <a:rPr lang="fr-FR" sz="2000" b="1" spc="40" dirty="0" err="1">
                <a:solidFill>
                  <a:schemeClr val="bg1"/>
                </a:solidFill>
                <a:cs typeface="Arial"/>
              </a:rPr>
              <a:t>prenom.nom@u-bordeaux.fr</a:t>
            </a:r>
            <a:endParaRPr lang="fr-FR" sz="2000" b="1" spc="40" dirty="0">
              <a:solidFill>
                <a:schemeClr val="bg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240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complé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418559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34432" y="605666"/>
            <a:ext cx="9619774" cy="1858201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432" y="3528961"/>
            <a:ext cx="9619774" cy="3174542"/>
          </a:xfrm>
          <a:prstGeom prst="rect">
            <a:avLst/>
          </a:prstGeom>
        </p:spPr>
        <p:txBody>
          <a:bodyPr vert="horz" lIns="0" tIns="360000" rIns="0" bIns="0" rtlCol="0">
            <a:sp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58687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3" r:id="rId4"/>
  </p:sldLayoutIdLst>
  <p:txStyles>
    <p:titleStyle>
      <a:lvl1pPr algn="l" defTabSz="737464" rtl="0" eaLnBrk="1" latinLnBrk="0" hangingPunct="1">
        <a:lnSpc>
          <a:spcPct val="85000"/>
        </a:lnSpc>
        <a:spcBef>
          <a:spcPct val="0"/>
        </a:spcBef>
        <a:buNone/>
        <a:defRPr sz="7000" b="0" i="0" kern="1200">
          <a:solidFill>
            <a:srgbClr val="009DE0"/>
          </a:solidFill>
          <a:latin typeface="Arial"/>
          <a:ea typeface="+mj-ea"/>
          <a:cs typeface="Arial"/>
        </a:defRPr>
      </a:lvl1pPr>
    </p:titleStyle>
    <p:bodyStyle>
      <a:lvl1pPr marL="0" indent="0" algn="l" defTabSz="737464" rtl="0" eaLnBrk="1" latinLnBrk="0" hangingPunct="1">
        <a:spcBef>
          <a:spcPts val="0"/>
        </a:spcBef>
        <a:buFontTx/>
        <a:buNone/>
        <a:defRPr sz="3600" b="1" i="0" kern="1200">
          <a:solidFill>
            <a:schemeClr val="tx1"/>
          </a:solidFill>
          <a:latin typeface="Arial"/>
          <a:ea typeface="+mn-ea"/>
          <a:cs typeface="Arial"/>
        </a:defRPr>
      </a:lvl1pPr>
      <a:lvl2pPr marL="0" indent="0" algn="l" defTabSz="737464" rtl="0" eaLnBrk="1" latinLnBrk="0" hangingPunct="1">
        <a:spcBef>
          <a:spcPts val="0"/>
        </a:spcBef>
        <a:buSzPct val="80000"/>
        <a:buFontTx/>
        <a:buNone/>
        <a:defRPr sz="3000" b="0" i="0" kern="1200" baseline="0">
          <a:solidFill>
            <a:schemeClr val="tx1"/>
          </a:solidFill>
          <a:latin typeface=""/>
          <a:ea typeface="+mn-ea"/>
          <a:cs typeface="+mn-cs"/>
        </a:defRPr>
      </a:lvl2pPr>
      <a:lvl3pPr marL="0" indent="0" algn="l" defTabSz="737464" rtl="0" eaLnBrk="1" latinLnBrk="0" hangingPunct="1">
        <a:spcBef>
          <a:spcPts val="1000"/>
        </a:spcBef>
        <a:buSzPct val="85000"/>
        <a:buFontTx/>
        <a:buNone/>
        <a:defRPr sz="1800" b="1" i="0" kern="1200">
          <a:solidFill>
            <a:schemeClr val="tx1"/>
          </a:solidFill>
          <a:latin typeface="Arial"/>
          <a:ea typeface="+mn-ea"/>
          <a:cs typeface="+mn-cs"/>
        </a:defRPr>
      </a:lvl3pPr>
      <a:lvl4pPr marL="900000" indent="-368732" algn="l" defTabSz="737464" rtl="0" eaLnBrk="1" latinLnBrk="0" hangingPunct="1">
        <a:spcBef>
          <a:spcPts val="1000"/>
        </a:spcBef>
        <a:buSzPct val="85000"/>
        <a:buFont typeface="Wingdings" charset="2"/>
        <a:buChar char="u"/>
        <a:defRPr sz="2000" b="0" i="0" kern="1200">
          <a:solidFill>
            <a:schemeClr val="tx1"/>
          </a:solidFill>
          <a:latin typeface="Arial"/>
          <a:ea typeface="+mn-ea"/>
          <a:cs typeface="Arial"/>
        </a:defRPr>
      </a:lvl4pPr>
      <a:lvl5pPr marL="900000" indent="0" algn="l" defTabSz="737464" rtl="0" eaLnBrk="1" latinLnBrk="0" hangingPunct="1">
        <a:spcBef>
          <a:spcPct val="20000"/>
        </a:spcBef>
        <a:buFontTx/>
        <a:buNone/>
        <a:defRPr sz="2000" i="1" kern="1200">
          <a:solidFill>
            <a:schemeClr val="tx1"/>
          </a:solidFill>
          <a:latin typeface="Arial"/>
          <a:ea typeface="+mn-ea"/>
          <a:cs typeface="Arial"/>
        </a:defRPr>
      </a:lvl5pPr>
      <a:lvl6pPr marL="4056050" indent="-368732" algn="l" defTabSz="73746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3513" indent="-368732" algn="l" defTabSz="73746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977" indent="-368732" algn="l" defTabSz="73746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8441" indent="-368732" algn="l" defTabSz="73746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464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927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391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9854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318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4782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245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9709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hyperlink" Target="https://www.u-bordeaux.fr/" TargetMode="External"/><Relationship Id="rId3" Type="http://schemas.openxmlformats.org/officeDocument/2006/relationships/image" Target="../media/image6.png"/><Relationship Id="rId7" Type="http://schemas.openxmlformats.org/officeDocument/2006/relationships/hyperlink" Target="https://www.facebook.com/univbordeaux" TargetMode="External"/><Relationship Id="rId12" Type="http://schemas.openxmlformats.org/officeDocument/2006/relationships/image" Target="file://localhost/Volumes/espaceSERVICE$/PCVI/_Commun_DirectionCommunication/00%20RESSOURCES/PICTOTHEQUE/_Reseaux_Sociaux/RS_Losange_10x10/Pictos_RS_10x10_instagram01_blc.p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localhost/Users/sdubroca/Desktop/2020_03_16_teletravail%20bureau/2020_02_14_Template-AFF-A3_BVE/sources/logoUBX%20avec%20bandeau%20blanc/logoUBX80mm%20BandeauBLC.png" TargetMode="External"/><Relationship Id="rId11" Type="http://schemas.openxmlformats.org/officeDocument/2006/relationships/image" Target="../media/image4.png"/><Relationship Id="rId5" Type="http://schemas.openxmlformats.org/officeDocument/2006/relationships/image" Target="../media/image7.png"/><Relationship Id="rId10" Type="http://schemas.openxmlformats.org/officeDocument/2006/relationships/hyperlink" Target="https://www.instagram.com/universitedebordeaux/" TargetMode="External"/><Relationship Id="rId4" Type="http://schemas.openxmlformats.org/officeDocument/2006/relationships/image" Target="file:////Users/sdubroca/Desktop/SD_sauv_bureau/UBX%20gabarits%20A%20verifier/site%202021%20ok/3e%20semaine%20formation/2021_Aff_A3_PPT/links/motif%20UBX-marron-02.png" TargetMode="External"/><Relationship Id="rId9" Type="http://schemas.openxmlformats.org/officeDocument/2006/relationships/image" Target="file://localhost/Volumes/espaceSERVICE$/PCVI/_Commun_DirectionCommunication/00%20RESSOURCES/PICTOTHEQUE/_Reseaux_Sociaux/RS_Losange_10x10/Pictos_RS_10x10_fb01_blc.pn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hyperlink" Target="https://www.u-bordeaux.fr/" TargetMode="External"/><Relationship Id="rId3" Type="http://schemas.openxmlformats.org/officeDocument/2006/relationships/image" Target="../media/image6.png"/><Relationship Id="rId7" Type="http://schemas.openxmlformats.org/officeDocument/2006/relationships/hyperlink" Target="https://www.facebook.com/univbordeaux" TargetMode="External"/><Relationship Id="rId12" Type="http://schemas.openxmlformats.org/officeDocument/2006/relationships/image" Target="file://localhost/Volumes/espaceSERVICE$/PCVI/_Commun_DirectionCommunication/00%20RESSOURCES/PICTOTHEQUE/_Reseaux_Sociaux/RS_Losange_10x10/Pictos_RS_10x10_instagram01_blc.pn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localhost/Users/sdubroca/Desktop/2020_03_16_teletravail%20bureau/2020_02_14_Template-AFF-A3_BVE/sources/logoUBX%20avec%20bandeau%20blanc/logoUBX80mm%20BandeauBLC.png" TargetMode="External"/><Relationship Id="rId11" Type="http://schemas.openxmlformats.org/officeDocument/2006/relationships/image" Target="../media/image4.png"/><Relationship Id="rId5" Type="http://schemas.openxmlformats.org/officeDocument/2006/relationships/image" Target="../media/image7.png"/><Relationship Id="rId10" Type="http://schemas.openxmlformats.org/officeDocument/2006/relationships/hyperlink" Target="https://www.instagram.com/universitedebordeaux/" TargetMode="External"/><Relationship Id="rId4" Type="http://schemas.openxmlformats.org/officeDocument/2006/relationships/image" Target="file://localhost/Users/sdubroca/Desktop/2020_03_16_teletravail%20bureau/2020_02_14_Template-AFF-A3_BVE/sources/motifs/motif%20UBX_marron-02.png" TargetMode="External"/><Relationship Id="rId9" Type="http://schemas.openxmlformats.org/officeDocument/2006/relationships/image" Target="file://localhost/Volumes/espaceSERVICE$/PCVI/_Commun_DirectionCommunication/00%20RESSOURCES/PICTOTHEQUE/_Reseaux_Sociaux/RS_Losange_10x10/Pictos_RS_10x10_fb01_blc.pn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hyperlink" Target="https://www.u-bordeaux.fr/" TargetMode="External"/><Relationship Id="rId3" Type="http://schemas.openxmlformats.org/officeDocument/2006/relationships/image" Target="../media/image6.png"/><Relationship Id="rId7" Type="http://schemas.openxmlformats.org/officeDocument/2006/relationships/hyperlink" Target="https://www.facebook.com/univbordeaux" TargetMode="External"/><Relationship Id="rId12" Type="http://schemas.openxmlformats.org/officeDocument/2006/relationships/image" Target="file://localhost/Volumes/espaceSERVICE$/PCVI/_Commun_DirectionCommunication/00%20RESSOURCES/PICTOTHEQUE/_Reseaux_Sociaux/RS_Losange_10x10/Pictos_RS_10x10_instagram01_blc.pn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localhost/Users/sdubroca/Desktop/2020_03_16_teletravail%20bureau/2020_02_14_Template-AFF-A3_BVE/sources/logoUBX%20avec%20bandeau%20blanc/logoUBX80mm%20BandeauBLC.png" TargetMode="External"/><Relationship Id="rId11" Type="http://schemas.openxmlformats.org/officeDocument/2006/relationships/image" Target="../media/image4.png"/><Relationship Id="rId5" Type="http://schemas.openxmlformats.org/officeDocument/2006/relationships/image" Target="../media/image7.png"/><Relationship Id="rId10" Type="http://schemas.openxmlformats.org/officeDocument/2006/relationships/hyperlink" Target="https://www.instagram.com/universitedebordeaux/" TargetMode="External"/><Relationship Id="rId4" Type="http://schemas.openxmlformats.org/officeDocument/2006/relationships/image" Target="file:////Users/sdubroca/Desktop/SD_sauv_bureau/UBX%20gabarits%20A%20verifier/site%202021%20ok/3e%20semaine%20formation/2021_Aff_A3_PPT/links/motif%20UBX-marron-02.png" TargetMode="External"/><Relationship Id="rId9" Type="http://schemas.openxmlformats.org/officeDocument/2006/relationships/image" Target="file://localhost/Volumes/espaceSERVICE$/PCVI/_Commun_DirectionCommunication/00%20RESSOURCES/PICTOTHEQUE/_Reseaux_Sociaux/RS_Losange_10x10/Pictos_RS_10x10_fb01_blc.pn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univbordeaux" TargetMode="External"/><Relationship Id="rId13" Type="http://schemas.openxmlformats.org/officeDocument/2006/relationships/image" Target="file://localhost/Volumes/espaceSERVICE$/PCVI/_Commun_DirectionCommunication/00%20RESSOURCES/PICTOTHEQUE/_Reseaux_Sociaux/RS_Losange_10x10/Pictos_RS_10x10_instagram01_blc.png" TargetMode="External"/><Relationship Id="rId3" Type="http://schemas.openxmlformats.org/officeDocument/2006/relationships/image" Target="../media/image6.png"/><Relationship Id="rId7" Type="http://schemas.openxmlformats.org/officeDocument/2006/relationships/hyperlink" Target="https://www.u-bordeaux.fr/" TargetMode="Externa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hyperlink" Target="https://www.instagram.com/universitedebordeaux/" TargetMode="External"/><Relationship Id="rId5" Type="http://schemas.openxmlformats.org/officeDocument/2006/relationships/image" Target="../media/image8.png"/><Relationship Id="rId10" Type="http://schemas.openxmlformats.org/officeDocument/2006/relationships/image" Target="file://localhost/Volumes/espaceSERVICE$/PCVI/_Commun_DirectionCommunication/00%20RESSOURCES/PICTOTHEQUE/_Reseaux_Sociaux/RS_Losange_10x10/Pictos_RS_10x10_fb01_blc.png" TargetMode="External"/><Relationship Id="rId4" Type="http://schemas.openxmlformats.org/officeDocument/2006/relationships/image" Target="file:////Users/sdubroca/Desktop/SD_sauv_bureau/UBX%20gabarits%20A%20verifier/site%202021%20ok/3e%20semaine%20formation/2021_Aff_A3_PPT/links/motif%20UBX-marron-02.png" TargetMode="External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file://localhost/Volumes/espaceSERVICE$/PCVI/_Commun_DirectionCommunication/00%20RESSOURCES/PICTOTHEQUE/_Reseaux_Sociaux/RS_Losange_10x10/Pictos_RS_10x10_fb01_blc.png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hyperlink" Target="https://www.u-bordeaux.fr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facebook.com/univbordeaux" TargetMode="External"/><Relationship Id="rId11" Type="http://schemas.openxmlformats.org/officeDocument/2006/relationships/image" Target="file://localhost/Volumes/espaceSERVICE$/PCVI/_Commun_DirectionCommunication/00%20RESSOURCES/PICTOTHEQUE/_Reseaux_Sociaux/RS_Losange_10x10/Pictos_RS_10x10_instagram01_blc.png" TargetMode="External"/><Relationship Id="rId5" Type="http://schemas.openxmlformats.org/officeDocument/2006/relationships/image" Target="../media/image9.emf"/><Relationship Id="rId10" Type="http://schemas.openxmlformats.org/officeDocument/2006/relationships/image" Target="../media/image4.png"/><Relationship Id="rId4" Type="http://schemas.openxmlformats.org/officeDocument/2006/relationships/image" Target="../media/image8.png"/><Relationship Id="rId9" Type="http://schemas.openxmlformats.org/officeDocument/2006/relationships/hyperlink" Target="https://www.instagram.com/universitedebordeaux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>
          <a:xfrm>
            <a:off x="1080000" y="3397244"/>
            <a:ext cx="9219960" cy="2369193"/>
          </a:xfrm>
        </p:spPr>
        <p:txBody>
          <a:bodyPr/>
          <a:lstStyle/>
          <a:p>
            <a:r>
              <a:rPr lang="fr-FR" dirty="0"/>
              <a:t>Date(s) et heure(s)</a:t>
            </a:r>
          </a:p>
          <a:p>
            <a:pPr lvl="1"/>
            <a:r>
              <a:rPr lang="fr-FR" dirty="0"/>
              <a:t>Lieu : université de Bordeaux,</a:t>
            </a:r>
            <a:br>
              <a:rPr lang="fr-FR" dirty="0"/>
            </a:br>
            <a:r>
              <a:rPr lang="fr-FR" dirty="0"/>
              <a:t>Campus xxx, complément adresse, </a:t>
            </a:r>
            <a:br>
              <a:rPr lang="fr-FR" dirty="0"/>
            </a:br>
            <a:r>
              <a:rPr lang="fr-FR" dirty="0"/>
              <a:t>bât xx, salle xx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80000" y="1800000"/>
            <a:ext cx="9219960" cy="1765868"/>
          </a:xfrm>
        </p:spPr>
        <p:txBody>
          <a:bodyPr/>
          <a:lstStyle/>
          <a:p>
            <a:r>
              <a:rPr lang="fr-FR" sz="8000" b="1" dirty="0"/>
              <a:t>Titre affiche A3</a:t>
            </a:r>
            <a:br>
              <a:rPr lang="fr-FR" dirty="0"/>
            </a:br>
            <a:r>
              <a:rPr lang="fr-FR" sz="5500" dirty="0"/>
              <a:t>sous-titre en complément</a:t>
            </a:r>
          </a:p>
        </p:txBody>
      </p:sp>
      <p:pic>
        <p:nvPicPr>
          <p:cNvPr id="51" name="motif UBX_marron-02.png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 r:link="rId4">
            <a:alphaModFix amt="60000"/>
          </a:blip>
          <a:srcRect b="56103"/>
          <a:stretch>
            <a:fillRect/>
          </a:stretch>
        </p:blipFill>
        <p:spPr>
          <a:xfrm>
            <a:off x="-4762" y="6004203"/>
            <a:ext cx="10693400" cy="6634170"/>
          </a:xfrm>
        </p:spPr>
      </p:pic>
      <p:sp>
        <p:nvSpPr>
          <p:cNvPr id="79" name="Rogner un rectangle à un seul coin 18"/>
          <p:cNvSpPr/>
          <p:nvPr/>
        </p:nvSpPr>
        <p:spPr>
          <a:xfrm rot="10800000">
            <a:off x="8508578" y="10373371"/>
            <a:ext cx="2183420" cy="890525"/>
          </a:xfrm>
          <a:custGeom>
            <a:avLst/>
            <a:gdLst>
              <a:gd name="connsiteX0" fmla="*/ 0 w 9966596"/>
              <a:gd name="connsiteY0" fmla="*/ 0 h 4166407"/>
              <a:gd name="connsiteX1" fmla="*/ 9272181 w 9966596"/>
              <a:gd name="connsiteY1" fmla="*/ 0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5261853 w 9966596"/>
              <a:gd name="connsiteY1" fmla="*/ 456745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6596 w 9966596"/>
              <a:gd name="connsiteY2" fmla="*/ 4166407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3484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048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533771 h 4700178"/>
              <a:gd name="connsiteX1" fmla="*/ 9966596 w 9966596"/>
              <a:gd name="connsiteY1" fmla="*/ 0 h 4700178"/>
              <a:gd name="connsiteX2" fmla="*/ 9960484 w 9966596"/>
              <a:gd name="connsiteY2" fmla="*/ 4208079 h 4700178"/>
              <a:gd name="connsiteX3" fmla="*/ 0 w 9966596"/>
              <a:gd name="connsiteY3" fmla="*/ 4700178 h 4700178"/>
              <a:gd name="connsiteX4" fmla="*/ 0 w 9966596"/>
              <a:gd name="connsiteY4" fmla="*/ 533771 h 4700178"/>
              <a:gd name="connsiteX0" fmla="*/ 0 w 9966596"/>
              <a:gd name="connsiteY0" fmla="*/ 572879 h 4739286"/>
              <a:gd name="connsiteX1" fmla="*/ 9966596 w 9966596"/>
              <a:gd name="connsiteY1" fmla="*/ 0 h 4739286"/>
              <a:gd name="connsiteX2" fmla="*/ 9960484 w 9966596"/>
              <a:gd name="connsiteY2" fmla="*/ 4247187 h 4739286"/>
              <a:gd name="connsiteX3" fmla="*/ 0 w 9966596"/>
              <a:gd name="connsiteY3" fmla="*/ 4739286 h 4739286"/>
              <a:gd name="connsiteX4" fmla="*/ 0 w 9966596"/>
              <a:gd name="connsiteY4" fmla="*/ 572879 h 4739286"/>
              <a:gd name="connsiteX0" fmla="*/ 0 w 9970295"/>
              <a:gd name="connsiteY0" fmla="*/ 572904 h 4739311"/>
              <a:gd name="connsiteX1" fmla="*/ 9966596 w 9970295"/>
              <a:gd name="connsiteY1" fmla="*/ 25 h 4739311"/>
              <a:gd name="connsiteX2" fmla="*/ 9960484 w 9970295"/>
              <a:gd name="connsiteY2" fmla="*/ 4247212 h 4739311"/>
              <a:gd name="connsiteX3" fmla="*/ 0 w 9970295"/>
              <a:gd name="connsiteY3" fmla="*/ 4739311 h 4739311"/>
              <a:gd name="connsiteX4" fmla="*/ 0 w 9970295"/>
              <a:gd name="connsiteY4" fmla="*/ 572904 h 4739311"/>
              <a:gd name="connsiteX0" fmla="*/ 0 w 9971437"/>
              <a:gd name="connsiteY0" fmla="*/ 572899 h 4739306"/>
              <a:gd name="connsiteX1" fmla="*/ 9966596 w 9971437"/>
              <a:gd name="connsiteY1" fmla="*/ 20 h 4739306"/>
              <a:gd name="connsiteX2" fmla="*/ 9960484 w 9971437"/>
              <a:gd name="connsiteY2" fmla="*/ 4247207 h 4739306"/>
              <a:gd name="connsiteX3" fmla="*/ 0 w 9971437"/>
              <a:gd name="connsiteY3" fmla="*/ 4739306 h 4739306"/>
              <a:gd name="connsiteX4" fmla="*/ 0 w 9971437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53725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40688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3333"/>
              <a:gd name="connsiteY0" fmla="*/ 572899 h 4739306"/>
              <a:gd name="connsiteX1" fmla="*/ 9867531 w 9973333"/>
              <a:gd name="connsiteY1" fmla="*/ 20 h 4739306"/>
              <a:gd name="connsiteX2" fmla="*/ 9972867 w 9973333"/>
              <a:gd name="connsiteY2" fmla="*/ 4240688 h 4739306"/>
              <a:gd name="connsiteX3" fmla="*/ 0 w 9973333"/>
              <a:gd name="connsiteY3" fmla="*/ 4739306 h 4739306"/>
              <a:gd name="connsiteX4" fmla="*/ 0 w 9973333"/>
              <a:gd name="connsiteY4" fmla="*/ 572899 h 4739306"/>
              <a:gd name="connsiteX0" fmla="*/ 0 w 9974104"/>
              <a:gd name="connsiteY0" fmla="*/ 553344 h 4719751"/>
              <a:gd name="connsiteX1" fmla="*/ 9935639 w 9974104"/>
              <a:gd name="connsiteY1" fmla="*/ 20 h 4719751"/>
              <a:gd name="connsiteX2" fmla="*/ 9972867 w 9974104"/>
              <a:gd name="connsiteY2" fmla="*/ 4221133 h 4719751"/>
              <a:gd name="connsiteX3" fmla="*/ 0 w 9974104"/>
              <a:gd name="connsiteY3" fmla="*/ 4719751 h 4719751"/>
              <a:gd name="connsiteX4" fmla="*/ 0 w 9974104"/>
              <a:gd name="connsiteY4" fmla="*/ 553344 h 4719751"/>
              <a:gd name="connsiteX0" fmla="*/ 0 w 9975087"/>
              <a:gd name="connsiteY0" fmla="*/ 579415 h 4745822"/>
              <a:gd name="connsiteX1" fmla="*/ 9954214 w 9975087"/>
              <a:gd name="connsiteY1" fmla="*/ 19 h 4745822"/>
              <a:gd name="connsiteX2" fmla="*/ 9972867 w 9975087"/>
              <a:gd name="connsiteY2" fmla="*/ 4247204 h 4745822"/>
              <a:gd name="connsiteX3" fmla="*/ 0 w 9975087"/>
              <a:gd name="connsiteY3" fmla="*/ 4745822 h 4745822"/>
              <a:gd name="connsiteX4" fmla="*/ 0 w 9975087"/>
              <a:gd name="connsiteY4" fmla="*/ 579415 h 4745822"/>
              <a:gd name="connsiteX0" fmla="*/ 0 w 9977229"/>
              <a:gd name="connsiteY0" fmla="*/ 566380 h 4732787"/>
              <a:gd name="connsiteX1" fmla="*/ 9966598 w 9977229"/>
              <a:gd name="connsiteY1" fmla="*/ 20 h 4732787"/>
              <a:gd name="connsiteX2" fmla="*/ 9972867 w 9977229"/>
              <a:gd name="connsiteY2" fmla="*/ 4234169 h 4732787"/>
              <a:gd name="connsiteX3" fmla="*/ 0 w 9977229"/>
              <a:gd name="connsiteY3" fmla="*/ 4732787 h 4732787"/>
              <a:gd name="connsiteX4" fmla="*/ 0 w 9977229"/>
              <a:gd name="connsiteY4" fmla="*/ 566380 h 4732787"/>
              <a:gd name="connsiteX0" fmla="*/ 0 w 9983421"/>
              <a:gd name="connsiteY0" fmla="*/ 5819 h 4732787"/>
              <a:gd name="connsiteX1" fmla="*/ 9972790 w 9983421"/>
              <a:gd name="connsiteY1" fmla="*/ 20 h 4732787"/>
              <a:gd name="connsiteX2" fmla="*/ 9979059 w 9983421"/>
              <a:gd name="connsiteY2" fmla="*/ 4234169 h 4732787"/>
              <a:gd name="connsiteX3" fmla="*/ 6192 w 9983421"/>
              <a:gd name="connsiteY3" fmla="*/ 4732787 h 4732787"/>
              <a:gd name="connsiteX4" fmla="*/ 0 w 9983421"/>
              <a:gd name="connsiteY4" fmla="*/ 5819 h 4732787"/>
              <a:gd name="connsiteX0" fmla="*/ 0 w 9995804"/>
              <a:gd name="connsiteY0" fmla="*/ 0 h 4733486"/>
              <a:gd name="connsiteX1" fmla="*/ 9985173 w 9995804"/>
              <a:gd name="connsiteY1" fmla="*/ 719 h 4733486"/>
              <a:gd name="connsiteX2" fmla="*/ 9991442 w 9995804"/>
              <a:gd name="connsiteY2" fmla="*/ 4234868 h 4733486"/>
              <a:gd name="connsiteX3" fmla="*/ 18575 w 9995804"/>
              <a:gd name="connsiteY3" fmla="*/ 4733486 h 4733486"/>
              <a:gd name="connsiteX4" fmla="*/ 0 w 9995804"/>
              <a:gd name="connsiteY4" fmla="*/ 0 h 4733486"/>
              <a:gd name="connsiteX0" fmla="*/ 0 w 10009062"/>
              <a:gd name="connsiteY0" fmla="*/ 0 h 4733486"/>
              <a:gd name="connsiteX1" fmla="*/ 9985173 w 10009062"/>
              <a:gd name="connsiteY1" fmla="*/ 719 h 4733486"/>
              <a:gd name="connsiteX2" fmla="*/ 10007112 w 10009062"/>
              <a:gd name="connsiteY2" fmla="*/ 3459558 h 4733486"/>
              <a:gd name="connsiteX3" fmla="*/ 18575 w 10009062"/>
              <a:gd name="connsiteY3" fmla="*/ 4733486 h 4733486"/>
              <a:gd name="connsiteX4" fmla="*/ 0 w 10009062"/>
              <a:gd name="connsiteY4" fmla="*/ 0 h 4733486"/>
              <a:gd name="connsiteX0" fmla="*/ 0 w 9989273"/>
              <a:gd name="connsiteY0" fmla="*/ 0 h 4733486"/>
              <a:gd name="connsiteX1" fmla="*/ 9985173 w 9989273"/>
              <a:gd name="connsiteY1" fmla="*/ 719 h 4733486"/>
              <a:gd name="connsiteX2" fmla="*/ 9975772 w 9989273"/>
              <a:gd name="connsiteY2" fmla="*/ 3756486 h 4733486"/>
              <a:gd name="connsiteX3" fmla="*/ 18575 w 9989273"/>
              <a:gd name="connsiteY3" fmla="*/ 4733486 h 4733486"/>
              <a:gd name="connsiteX4" fmla="*/ 0 w 9989273"/>
              <a:gd name="connsiteY4" fmla="*/ 0 h 4733486"/>
              <a:gd name="connsiteX0" fmla="*/ 0 w 9997010"/>
              <a:gd name="connsiteY0" fmla="*/ 0 h 4733486"/>
              <a:gd name="connsiteX1" fmla="*/ 9985173 w 9997010"/>
              <a:gd name="connsiteY1" fmla="*/ 719 h 4733486"/>
              <a:gd name="connsiteX2" fmla="*/ 9975772 w 9997010"/>
              <a:gd name="connsiteY2" fmla="*/ 3756486 h 4733486"/>
              <a:gd name="connsiteX3" fmla="*/ 18575 w 9997010"/>
              <a:gd name="connsiteY3" fmla="*/ 4733486 h 4733486"/>
              <a:gd name="connsiteX4" fmla="*/ 0 w 9997010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77744"/>
              <a:gd name="connsiteY0" fmla="*/ 0 h 4733486"/>
              <a:gd name="connsiteX1" fmla="*/ 9966227 w 9977744"/>
              <a:gd name="connsiteY1" fmla="*/ 2061547 h 4733486"/>
              <a:gd name="connsiteX2" fmla="*/ 9975772 w 9977744"/>
              <a:gd name="connsiteY2" fmla="*/ 3756486 h 4733486"/>
              <a:gd name="connsiteX3" fmla="*/ 18575 w 9977744"/>
              <a:gd name="connsiteY3" fmla="*/ 4733486 h 4733486"/>
              <a:gd name="connsiteX4" fmla="*/ 0 w 9977744"/>
              <a:gd name="connsiteY4" fmla="*/ 0 h 4733486"/>
              <a:gd name="connsiteX0" fmla="*/ 0 w 9976198"/>
              <a:gd name="connsiteY0" fmla="*/ 0 h 4733486"/>
              <a:gd name="connsiteX1" fmla="*/ 9934650 w 9976198"/>
              <a:gd name="connsiteY1" fmla="*/ 1489833 h 4733486"/>
              <a:gd name="connsiteX2" fmla="*/ 9975772 w 9976198"/>
              <a:gd name="connsiteY2" fmla="*/ 3756486 h 4733486"/>
              <a:gd name="connsiteX3" fmla="*/ 18575 w 9976198"/>
              <a:gd name="connsiteY3" fmla="*/ 4733486 h 4733486"/>
              <a:gd name="connsiteX4" fmla="*/ 0 w 9976198"/>
              <a:gd name="connsiteY4" fmla="*/ 0 h 4733486"/>
              <a:gd name="connsiteX0" fmla="*/ 0 w 9983701"/>
              <a:gd name="connsiteY0" fmla="*/ 0 h 4733486"/>
              <a:gd name="connsiteX1" fmla="*/ 9978856 w 9983701"/>
              <a:gd name="connsiteY1" fmla="*/ 1489833 h 4733486"/>
              <a:gd name="connsiteX2" fmla="*/ 9975772 w 9983701"/>
              <a:gd name="connsiteY2" fmla="*/ 3756486 h 4733486"/>
              <a:gd name="connsiteX3" fmla="*/ 18575 w 9983701"/>
              <a:gd name="connsiteY3" fmla="*/ 4733486 h 4733486"/>
              <a:gd name="connsiteX4" fmla="*/ 0 w 9983701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10007350"/>
              <a:gd name="connsiteY0" fmla="*/ 0 h 3762902"/>
              <a:gd name="connsiteX1" fmla="*/ 10004116 w 10007350"/>
              <a:gd name="connsiteY1" fmla="*/ 519249 h 3762902"/>
              <a:gd name="connsiteX2" fmla="*/ 10007347 w 10007350"/>
              <a:gd name="connsiteY2" fmla="*/ 2785902 h 3762902"/>
              <a:gd name="connsiteX3" fmla="*/ 43835 w 10007350"/>
              <a:gd name="connsiteY3" fmla="*/ 3762902 h 3762902"/>
              <a:gd name="connsiteX4" fmla="*/ 0 w 10007350"/>
              <a:gd name="connsiteY4" fmla="*/ 0 h 3762902"/>
              <a:gd name="connsiteX0" fmla="*/ 0 w 10019980"/>
              <a:gd name="connsiteY0" fmla="*/ 0 h 4155124"/>
              <a:gd name="connsiteX1" fmla="*/ 10016746 w 10019980"/>
              <a:gd name="connsiteY1" fmla="*/ 911471 h 4155124"/>
              <a:gd name="connsiteX2" fmla="*/ 10019977 w 10019980"/>
              <a:gd name="connsiteY2" fmla="*/ 3178124 h 4155124"/>
              <a:gd name="connsiteX3" fmla="*/ 56465 w 10019980"/>
              <a:gd name="connsiteY3" fmla="*/ 4155124 h 4155124"/>
              <a:gd name="connsiteX4" fmla="*/ 0 w 10019980"/>
              <a:gd name="connsiteY4" fmla="*/ 0 h 4155124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2117 w 9958946"/>
              <a:gd name="connsiteY0" fmla="*/ 0 h 4148475"/>
              <a:gd name="connsiteX1" fmla="*/ 9955712 w 9958946"/>
              <a:gd name="connsiteY1" fmla="*/ 898175 h 4148475"/>
              <a:gd name="connsiteX2" fmla="*/ 9958943 w 9958946"/>
              <a:gd name="connsiteY2" fmla="*/ 3164828 h 4148475"/>
              <a:gd name="connsiteX3" fmla="*/ 1746 w 9958946"/>
              <a:gd name="connsiteY3" fmla="*/ 4148475 h 4148475"/>
              <a:gd name="connsiteX4" fmla="*/ 2117 w 9958946"/>
              <a:gd name="connsiteY4" fmla="*/ 0 h 4148475"/>
              <a:gd name="connsiteX0" fmla="*/ 347783 w 9957279"/>
              <a:gd name="connsiteY0" fmla="*/ 0 h 4022166"/>
              <a:gd name="connsiteX1" fmla="*/ 9954045 w 9957279"/>
              <a:gd name="connsiteY1" fmla="*/ 771866 h 4022166"/>
              <a:gd name="connsiteX2" fmla="*/ 9957276 w 9957279"/>
              <a:gd name="connsiteY2" fmla="*/ 3038519 h 4022166"/>
              <a:gd name="connsiteX3" fmla="*/ 79 w 9957279"/>
              <a:gd name="connsiteY3" fmla="*/ 4022166 h 4022166"/>
              <a:gd name="connsiteX4" fmla="*/ 347783 w 9957279"/>
              <a:gd name="connsiteY4" fmla="*/ 0 h 4022166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68701"/>
              <a:gd name="connsiteX1" fmla="*/ 9959909 w 9963143"/>
              <a:gd name="connsiteY1" fmla="*/ 831697 h 4068701"/>
              <a:gd name="connsiteX2" fmla="*/ 9963140 w 9963143"/>
              <a:gd name="connsiteY2" fmla="*/ 3098350 h 4068701"/>
              <a:gd name="connsiteX3" fmla="*/ 31204 w 9963143"/>
              <a:gd name="connsiteY3" fmla="*/ 4068701 h 4068701"/>
              <a:gd name="connsiteX4" fmla="*/ 0 w 9963143"/>
              <a:gd name="connsiteY4" fmla="*/ 0 h 4068701"/>
              <a:gd name="connsiteX0" fmla="*/ 4339 w 9967482"/>
              <a:gd name="connsiteY0" fmla="*/ 0 h 3946904"/>
              <a:gd name="connsiteX1" fmla="*/ 9964248 w 9967482"/>
              <a:gd name="connsiteY1" fmla="*/ 831697 h 3946904"/>
              <a:gd name="connsiteX2" fmla="*/ 9967479 w 9967482"/>
              <a:gd name="connsiteY2" fmla="*/ 3098350 h 3946904"/>
              <a:gd name="connsiteX3" fmla="*/ 1513 w 9967482"/>
              <a:gd name="connsiteY3" fmla="*/ 3946904 h 3946904"/>
              <a:gd name="connsiteX4" fmla="*/ 4339 w 9967482"/>
              <a:gd name="connsiteY4" fmla="*/ 0 h 3946904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1"/>
              <a:gd name="connsiteY0" fmla="*/ 0 h 3976968"/>
              <a:gd name="connsiteX1" fmla="*/ 9964248 w 9967481"/>
              <a:gd name="connsiteY1" fmla="*/ 831697 h 3976968"/>
              <a:gd name="connsiteX2" fmla="*/ 9967479 w 9967481"/>
              <a:gd name="connsiteY2" fmla="*/ 3098350 h 3976968"/>
              <a:gd name="connsiteX3" fmla="*/ 1513 w 9967481"/>
              <a:gd name="connsiteY3" fmla="*/ 3976968 h 3976968"/>
              <a:gd name="connsiteX4" fmla="*/ 4339 w 9967481"/>
              <a:gd name="connsiteY4" fmla="*/ 0 h 3976968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418 h 4057558"/>
              <a:gd name="connsiteX1" fmla="*/ 9964563 w 9967796"/>
              <a:gd name="connsiteY1" fmla="*/ 912287 h 4057558"/>
              <a:gd name="connsiteX2" fmla="*/ 9967794 w 9967796"/>
              <a:gd name="connsiteY2" fmla="*/ 3178940 h 4057558"/>
              <a:gd name="connsiteX3" fmla="*/ 1828 w 9967796"/>
              <a:gd name="connsiteY3" fmla="*/ 4057558 h 4057558"/>
              <a:gd name="connsiteX4" fmla="*/ 1480 w 9967796"/>
              <a:gd name="connsiteY4" fmla="*/ 418 h 4057558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3441 w 9969757"/>
              <a:gd name="connsiteY0" fmla="*/ 6 h 4057146"/>
              <a:gd name="connsiteX1" fmla="*/ 9966524 w 9969757"/>
              <a:gd name="connsiteY1" fmla="*/ 911875 h 4057146"/>
              <a:gd name="connsiteX2" fmla="*/ 9969755 w 9969757"/>
              <a:gd name="connsiteY2" fmla="*/ 3178528 h 4057146"/>
              <a:gd name="connsiteX3" fmla="*/ 3789 w 9969757"/>
              <a:gd name="connsiteY3" fmla="*/ 4057146 h 4057146"/>
              <a:gd name="connsiteX4" fmla="*/ 3441 w 9969757"/>
              <a:gd name="connsiteY4" fmla="*/ 6 h 4057146"/>
              <a:gd name="connsiteX0" fmla="*/ 3441 w 9966524"/>
              <a:gd name="connsiteY0" fmla="*/ 6 h 4057146"/>
              <a:gd name="connsiteX1" fmla="*/ 9966524 w 9966524"/>
              <a:gd name="connsiteY1" fmla="*/ 911875 h 4057146"/>
              <a:gd name="connsiteX2" fmla="*/ 9960879 w 9966524"/>
              <a:gd name="connsiteY2" fmla="*/ 3175414 h 4057146"/>
              <a:gd name="connsiteX3" fmla="*/ 3789 w 9966524"/>
              <a:gd name="connsiteY3" fmla="*/ 4057146 h 4057146"/>
              <a:gd name="connsiteX4" fmla="*/ 3441 w 9966524"/>
              <a:gd name="connsiteY4" fmla="*/ 6 h 4057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66524" h="4057146">
                <a:moveTo>
                  <a:pt x="3441" y="6"/>
                </a:moveTo>
                <a:cubicBezTo>
                  <a:pt x="-2752" y="-2200"/>
                  <a:pt x="6645496" y="607919"/>
                  <a:pt x="9966524" y="911875"/>
                </a:cubicBezTo>
                <a:cubicBezTo>
                  <a:pt x="9965496" y="1667426"/>
                  <a:pt x="9959263" y="2042087"/>
                  <a:pt x="9960879" y="3175414"/>
                </a:cubicBezTo>
                <a:cubicBezTo>
                  <a:pt x="9966165" y="3193055"/>
                  <a:pt x="-692" y="4057965"/>
                  <a:pt x="3789" y="4057146"/>
                </a:cubicBezTo>
                <a:cubicBezTo>
                  <a:pt x="-2403" y="2479317"/>
                  <a:pt x="114" y="-1128"/>
                  <a:pt x="3441" y="6"/>
                </a:cubicBezTo>
                <a:close/>
              </a:path>
            </a:pathLst>
          </a:custGeom>
          <a:solidFill>
            <a:srgbClr val="D1C7A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ZoneTexte 79"/>
          <p:cNvSpPr txBox="1"/>
          <p:nvPr/>
        </p:nvSpPr>
        <p:spPr>
          <a:xfrm>
            <a:off x="9101207" y="10674775"/>
            <a:ext cx="1587431" cy="276999"/>
          </a:xfrm>
          <a:prstGeom prst="rect">
            <a:avLst/>
          </a:prstGeom>
          <a:noFill/>
        </p:spPr>
        <p:txBody>
          <a:bodyPr wrap="square" lIns="0" tIns="0" rIns="540000" bIns="0" rtlCol="0" anchor="ctr" anchorCtr="0">
            <a:spAutoFit/>
          </a:bodyPr>
          <a:lstStyle/>
          <a:p>
            <a:pPr algn="r"/>
            <a:r>
              <a:rPr lang="fr-FR" sz="1800" b="1" dirty="0"/>
              <a:t>GRATUIT</a:t>
            </a:r>
          </a:p>
        </p:txBody>
      </p:sp>
      <p:sp>
        <p:nvSpPr>
          <p:cNvPr id="6" name="Rectangle 26"/>
          <p:cNvSpPr/>
          <p:nvPr/>
        </p:nvSpPr>
        <p:spPr>
          <a:xfrm>
            <a:off x="-5510205" y="-960120"/>
            <a:ext cx="10716190" cy="2520000"/>
          </a:xfrm>
          <a:custGeom>
            <a:avLst/>
            <a:gdLst>
              <a:gd name="connsiteX0" fmla="*/ 0 w 10692000"/>
              <a:gd name="connsiteY0" fmla="*/ 0 h 2520000"/>
              <a:gd name="connsiteX1" fmla="*/ 10692000 w 10692000"/>
              <a:gd name="connsiteY1" fmla="*/ 0 h 2520000"/>
              <a:gd name="connsiteX2" fmla="*/ 10692000 w 10692000"/>
              <a:gd name="connsiteY2" fmla="*/ 2520000 h 2520000"/>
              <a:gd name="connsiteX3" fmla="*/ 0 w 10692000"/>
              <a:gd name="connsiteY3" fmla="*/ 2520000 h 2520000"/>
              <a:gd name="connsiteX4" fmla="*/ 0 w 10692000"/>
              <a:gd name="connsiteY4" fmla="*/ 0 h 2520000"/>
              <a:gd name="connsiteX0" fmla="*/ 0 w 10716190"/>
              <a:gd name="connsiteY0" fmla="*/ 0 h 2520000"/>
              <a:gd name="connsiteX1" fmla="*/ 10692000 w 10716190"/>
              <a:gd name="connsiteY1" fmla="*/ 0 h 2520000"/>
              <a:gd name="connsiteX2" fmla="*/ 10716190 w 10716190"/>
              <a:gd name="connsiteY2" fmla="*/ 2060365 h 2520000"/>
              <a:gd name="connsiteX3" fmla="*/ 0 w 10716190"/>
              <a:gd name="connsiteY3" fmla="*/ 2520000 h 2520000"/>
              <a:gd name="connsiteX4" fmla="*/ 0 w 10716190"/>
              <a:gd name="connsiteY4" fmla="*/ 0 h 25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16190" h="2520000">
                <a:moveTo>
                  <a:pt x="0" y="0"/>
                </a:moveTo>
                <a:lnTo>
                  <a:pt x="10692000" y="0"/>
                </a:lnTo>
                <a:lnTo>
                  <a:pt x="10716190" y="2060365"/>
                </a:lnTo>
                <a:lnTo>
                  <a:pt x="0" y="2520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720000" y="360001"/>
            <a:ext cx="440244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800" b="1" dirty="0">
                <a:solidFill>
                  <a:schemeClr val="bg1"/>
                </a:solidFill>
              </a:rPr>
              <a:t>Atelier, conférence, journée organisé(e) par </a:t>
            </a:r>
            <a:r>
              <a:rPr lang="fr-FR" sz="1800" b="1" dirty="0" err="1">
                <a:solidFill>
                  <a:schemeClr val="bg1"/>
                </a:solidFill>
              </a:rPr>
              <a:t>xxxx</a:t>
            </a:r>
            <a:r>
              <a:rPr lang="fr-FR" sz="1800" b="1" dirty="0">
                <a:solidFill>
                  <a:schemeClr val="bg1"/>
                </a:solidFill>
              </a:rPr>
              <a:t> </a:t>
            </a:r>
            <a:r>
              <a:rPr lang="fr-FR" sz="1800" b="1" dirty="0" err="1">
                <a:solidFill>
                  <a:schemeClr val="bg1"/>
                </a:solidFill>
              </a:rPr>
              <a:t>xxxx</a:t>
            </a:r>
            <a:r>
              <a:rPr lang="fr-FR" sz="1800" b="1" dirty="0">
                <a:solidFill>
                  <a:schemeClr val="bg1"/>
                </a:solidFill>
              </a:rPr>
              <a:t> xxx </a:t>
            </a:r>
            <a:r>
              <a:rPr lang="fr-FR" sz="1800" b="1" dirty="0" err="1">
                <a:solidFill>
                  <a:schemeClr val="bg1"/>
                </a:solidFill>
              </a:rPr>
              <a:t>xxxx</a:t>
            </a:r>
            <a:endParaRPr lang="fr-FR" sz="1800" b="1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 rot="16200000">
            <a:off x="8363046" y="3305682"/>
            <a:ext cx="4204202" cy="455849"/>
          </a:xfrm>
          <a:prstGeom prst="rect">
            <a:avLst/>
          </a:prstGeom>
          <a:noFill/>
        </p:spPr>
        <p:txBody>
          <a:bodyPr wrap="square" lIns="0" tIns="0" rIns="0" bIns="360000" rtlCol="0">
            <a:spAutoFit/>
          </a:bodyPr>
          <a:lstStyle/>
          <a:p>
            <a:r>
              <a:rPr lang="fr-FR" sz="600" dirty="0"/>
              <a:t>Mars 2024 - © université de Bordeaux</a:t>
            </a:r>
          </a:p>
        </p:txBody>
      </p:sp>
      <p:sp>
        <p:nvSpPr>
          <p:cNvPr id="11" name="Rogner un rectangle à un seul coin 18"/>
          <p:cNvSpPr>
            <a:spLocks noChangeAspect="1"/>
          </p:cNvSpPr>
          <p:nvPr/>
        </p:nvSpPr>
        <p:spPr>
          <a:xfrm>
            <a:off x="0" y="10259541"/>
            <a:ext cx="10692000" cy="4133270"/>
          </a:xfrm>
          <a:custGeom>
            <a:avLst/>
            <a:gdLst>
              <a:gd name="connsiteX0" fmla="*/ 0 w 9966596"/>
              <a:gd name="connsiteY0" fmla="*/ 0 h 4166407"/>
              <a:gd name="connsiteX1" fmla="*/ 9272181 w 9966596"/>
              <a:gd name="connsiteY1" fmla="*/ 0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5261853 w 9966596"/>
              <a:gd name="connsiteY1" fmla="*/ 456745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6596 w 9966596"/>
              <a:gd name="connsiteY2" fmla="*/ 4166407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3484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048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533771 h 4700178"/>
              <a:gd name="connsiteX1" fmla="*/ 9966596 w 9966596"/>
              <a:gd name="connsiteY1" fmla="*/ 0 h 4700178"/>
              <a:gd name="connsiteX2" fmla="*/ 9960484 w 9966596"/>
              <a:gd name="connsiteY2" fmla="*/ 4208079 h 4700178"/>
              <a:gd name="connsiteX3" fmla="*/ 0 w 9966596"/>
              <a:gd name="connsiteY3" fmla="*/ 4700178 h 4700178"/>
              <a:gd name="connsiteX4" fmla="*/ 0 w 9966596"/>
              <a:gd name="connsiteY4" fmla="*/ 533771 h 4700178"/>
              <a:gd name="connsiteX0" fmla="*/ 0 w 9966596"/>
              <a:gd name="connsiteY0" fmla="*/ 572879 h 4739286"/>
              <a:gd name="connsiteX1" fmla="*/ 9966596 w 9966596"/>
              <a:gd name="connsiteY1" fmla="*/ 0 h 4739286"/>
              <a:gd name="connsiteX2" fmla="*/ 9960484 w 9966596"/>
              <a:gd name="connsiteY2" fmla="*/ 4247187 h 4739286"/>
              <a:gd name="connsiteX3" fmla="*/ 0 w 9966596"/>
              <a:gd name="connsiteY3" fmla="*/ 4739286 h 4739286"/>
              <a:gd name="connsiteX4" fmla="*/ 0 w 9966596"/>
              <a:gd name="connsiteY4" fmla="*/ 572879 h 4739286"/>
              <a:gd name="connsiteX0" fmla="*/ 0 w 9970295"/>
              <a:gd name="connsiteY0" fmla="*/ 572904 h 4739311"/>
              <a:gd name="connsiteX1" fmla="*/ 9966596 w 9970295"/>
              <a:gd name="connsiteY1" fmla="*/ 25 h 4739311"/>
              <a:gd name="connsiteX2" fmla="*/ 9960484 w 9970295"/>
              <a:gd name="connsiteY2" fmla="*/ 4247212 h 4739311"/>
              <a:gd name="connsiteX3" fmla="*/ 0 w 9970295"/>
              <a:gd name="connsiteY3" fmla="*/ 4739311 h 4739311"/>
              <a:gd name="connsiteX4" fmla="*/ 0 w 9970295"/>
              <a:gd name="connsiteY4" fmla="*/ 572904 h 4739311"/>
              <a:gd name="connsiteX0" fmla="*/ 0 w 9971437"/>
              <a:gd name="connsiteY0" fmla="*/ 572899 h 4739306"/>
              <a:gd name="connsiteX1" fmla="*/ 9966596 w 9971437"/>
              <a:gd name="connsiteY1" fmla="*/ 20 h 4739306"/>
              <a:gd name="connsiteX2" fmla="*/ 9960484 w 9971437"/>
              <a:gd name="connsiteY2" fmla="*/ 4247207 h 4739306"/>
              <a:gd name="connsiteX3" fmla="*/ 0 w 9971437"/>
              <a:gd name="connsiteY3" fmla="*/ 4739306 h 4739306"/>
              <a:gd name="connsiteX4" fmla="*/ 0 w 9971437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53725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40688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3333"/>
              <a:gd name="connsiteY0" fmla="*/ 572899 h 4739306"/>
              <a:gd name="connsiteX1" fmla="*/ 9867531 w 9973333"/>
              <a:gd name="connsiteY1" fmla="*/ 20 h 4739306"/>
              <a:gd name="connsiteX2" fmla="*/ 9972867 w 9973333"/>
              <a:gd name="connsiteY2" fmla="*/ 4240688 h 4739306"/>
              <a:gd name="connsiteX3" fmla="*/ 0 w 9973333"/>
              <a:gd name="connsiteY3" fmla="*/ 4739306 h 4739306"/>
              <a:gd name="connsiteX4" fmla="*/ 0 w 9973333"/>
              <a:gd name="connsiteY4" fmla="*/ 572899 h 4739306"/>
              <a:gd name="connsiteX0" fmla="*/ 0 w 9974104"/>
              <a:gd name="connsiteY0" fmla="*/ 553344 h 4719751"/>
              <a:gd name="connsiteX1" fmla="*/ 9935639 w 9974104"/>
              <a:gd name="connsiteY1" fmla="*/ 20 h 4719751"/>
              <a:gd name="connsiteX2" fmla="*/ 9972867 w 9974104"/>
              <a:gd name="connsiteY2" fmla="*/ 4221133 h 4719751"/>
              <a:gd name="connsiteX3" fmla="*/ 0 w 9974104"/>
              <a:gd name="connsiteY3" fmla="*/ 4719751 h 4719751"/>
              <a:gd name="connsiteX4" fmla="*/ 0 w 9974104"/>
              <a:gd name="connsiteY4" fmla="*/ 553344 h 4719751"/>
              <a:gd name="connsiteX0" fmla="*/ 0 w 9975087"/>
              <a:gd name="connsiteY0" fmla="*/ 579415 h 4745822"/>
              <a:gd name="connsiteX1" fmla="*/ 9954214 w 9975087"/>
              <a:gd name="connsiteY1" fmla="*/ 19 h 4745822"/>
              <a:gd name="connsiteX2" fmla="*/ 9972867 w 9975087"/>
              <a:gd name="connsiteY2" fmla="*/ 4247204 h 4745822"/>
              <a:gd name="connsiteX3" fmla="*/ 0 w 9975087"/>
              <a:gd name="connsiteY3" fmla="*/ 4745822 h 4745822"/>
              <a:gd name="connsiteX4" fmla="*/ 0 w 9975087"/>
              <a:gd name="connsiteY4" fmla="*/ 579415 h 4745822"/>
              <a:gd name="connsiteX0" fmla="*/ 0 w 9977229"/>
              <a:gd name="connsiteY0" fmla="*/ 566380 h 4732787"/>
              <a:gd name="connsiteX1" fmla="*/ 9966598 w 9977229"/>
              <a:gd name="connsiteY1" fmla="*/ 20 h 4732787"/>
              <a:gd name="connsiteX2" fmla="*/ 9972867 w 9977229"/>
              <a:gd name="connsiteY2" fmla="*/ 4234169 h 4732787"/>
              <a:gd name="connsiteX3" fmla="*/ 0 w 9977229"/>
              <a:gd name="connsiteY3" fmla="*/ 4732787 h 4732787"/>
              <a:gd name="connsiteX4" fmla="*/ 0 w 9977229"/>
              <a:gd name="connsiteY4" fmla="*/ 566380 h 4732787"/>
              <a:gd name="connsiteX0" fmla="*/ 0 w 9983421"/>
              <a:gd name="connsiteY0" fmla="*/ 5819 h 4732787"/>
              <a:gd name="connsiteX1" fmla="*/ 9972790 w 9983421"/>
              <a:gd name="connsiteY1" fmla="*/ 20 h 4732787"/>
              <a:gd name="connsiteX2" fmla="*/ 9979059 w 9983421"/>
              <a:gd name="connsiteY2" fmla="*/ 4234169 h 4732787"/>
              <a:gd name="connsiteX3" fmla="*/ 6192 w 9983421"/>
              <a:gd name="connsiteY3" fmla="*/ 4732787 h 4732787"/>
              <a:gd name="connsiteX4" fmla="*/ 0 w 9983421"/>
              <a:gd name="connsiteY4" fmla="*/ 5819 h 4732787"/>
              <a:gd name="connsiteX0" fmla="*/ 0 w 9995804"/>
              <a:gd name="connsiteY0" fmla="*/ 0 h 4733486"/>
              <a:gd name="connsiteX1" fmla="*/ 9985173 w 9995804"/>
              <a:gd name="connsiteY1" fmla="*/ 719 h 4733486"/>
              <a:gd name="connsiteX2" fmla="*/ 9991442 w 9995804"/>
              <a:gd name="connsiteY2" fmla="*/ 4234868 h 4733486"/>
              <a:gd name="connsiteX3" fmla="*/ 18575 w 9995804"/>
              <a:gd name="connsiteY3" fmla="*/ 4733486 h 4733486"/>
              <a:gd name="connsiteX4" fmla="*/ 0 w 9995804"/>
              <a:gd name="connsiteY4" fmla="*/ 0 h 4733486"/>
              <a:gd name="connsiteX0" fmla="*/ 0 w 10009062"/>
              <a:gd name="connsiteY0" fmla="*/ 0 h 4733486"/>
              <a:gd name="connsiteX1" fmla="*/ 9985173 w 10009062"/>
              <a:gd name="connsiteY1" fmla="*/ 719 h 4733486"/>
              <a:gd name="connsiteX2" fmla="*/ 10007112 w 10009062"/>
              <a:gd name="connsiteY2" fmla="*/ 3459558 h 4733486"/>
              <a:gd name="connsiteX3" fmla="*/ 18575 w 10009062"/>
              <a:gd name="connsiteY3" fmla="*/ 4733486 h 4733486"/>
              <a:gd name="connsiteX4" fmla="*/ 0 w 10009062"/>
              <a:gd name="connsiteY4" fmla="*/ 0 h 4733486"/>
              <a:gd name="connsiteX0" fmla="*/ 0 w 9989273"/>
              <a:gd name="connsiteY0" fmla="*/ 0 h 4733486"/>
              <a:gd name="connsiteX1" fmla="*/ 9985173 w 9989273"/>
              <a:gd name="connsiteY1" fmla="*/ 719 h 4733486"/>
              <a:gd name="connsiteX2" fmla="*/ 9975772 w 9989273"/>
              <a:gd name="connsiteY2" fmla="*/ 3756486 h 4733486"/>
              <a:gd name="connsiteX3" fmla="*/ 18575 w 9989273"/>
              <a:gd name="connsiteY3" fmla="*/ 4733486 h 4733486"/>
              <a:gd name="connsiteX4" fmla="*/ 0 w 9989273"/>
              <a:gd name="connsiteY4" fmla="*/ 0 h 4733486"/>
              <a:gd name="connsiteX0" fmla="*/ 0 w 9997010"/>
              <a:gd name="connsiteY0" fmla="*/ 0 h 4733486"/>
              <a:gd name="connsiteX1" fmla="*/ 9985173 w 9997010"/>
              <a:gd name="connsiteY1" fmla="*/ 719 h 4733486"/>
              <a:gd name="connsiteX2" fmla="*/ 9975772 w 9997010"/>
              <a:gd name="connsiteY2" fmla="*/ 3756486 h 4733486"/>
              <a:gd name="connsiteX3" fmla="*/ 18575 w 9997010"/>
              <a:gd name="connsiteY3" fmla="*/ 4733486 h 4733486"/>
              <a:gd name="connsiteX4" fmla="*/ 0 w 9997010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77744"/>
              <a:gd name="connsiteY0" fmla="*/ 0 h 4733486"/>
              <a:gd name="connsiteX1" fmla="*/ 9966227 w 9977744"/>
              <a:gd name="connsiteY1" fmla="*/ 2061547 h 4733486"/>
              <a:gd name="connsiteX2" fmla="*/ 9975772 w 9977744"/>
              <a:gd name="connsiteY2" fmla="*/ 3756486 h 4733486"/>
              <a:gd name="connsiteX3" fmla="*/ 18575 w 9977744"/>
              <a:gd name="connsiteY3" fmla="*/ 4733486 h 4733486"/>
              <a:gd name="connsiteX4" fmla="*/ 0 w 9977744"/>
              <a:gd name="connsiteY4" fmla="*/ 0 h 4733486"/>
              <a:gd name="connsiteX0" fmla="*/ 0 w 9976198"/>
              <a:gd name="connsiteY0" fmla="*/ 0 h 4733486"/>
              <a:gd name="connsiteX1" fmla="*/ 9934650 w 9976198"/>
              <a:gd name="connsiteY1" fmla="*/ 1489833 h 4733486"/>
              <a:gd name="connsiteX2" fmla="*/ 9975772 w 9976198"/>
              <a:gd name="connsiteY2" fmla="*/ 3756486 h 4733486"/>
              <a:gd name="connsiteX3" fmla="*/ 18575 w 9976198"/>
              <a:gd name="connsiteY3" fmla="*/ 4733486 h 4733486"/>
              <a:gd name="connsiteX4" fmla="*/ 0 w 9976198"/>
              <a:gd name="connsiteY4" fmla="*/ 0 h 4733486"/>
              <a:gd name="connsiteX0" fmla="*/ 0 w 9983701"/>
              <a:gd name="connsiteY0" fmla="*/ 0 h 4733486"/>
              <a:gd name="connsiteX1" fmla="*/ 9978856 w 9983701"/>
              <a:gd name="connsiteY1" fmla="*/ 1489833 h 4733486"/>
              <a:gd name="connsiteX2" fmla="*/ 9975772 w 9983701"/>
              <a:gd name="connsiteY2" fmla="*/ 3756486 h 4733486"/>
              <a:gd name="connsiteX3" fmla="*/ 18575 w 9983701"/>
              <a:gd name="connsiteY3" fmla="*/ 4733486 h 4733486"/>
              <a:gd name="connsiteX4" fmla="*/ 0 w 9983701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10007350"/>
              <a:gd name="connsiteY0" fmla="*/ 0 h 3762902"/>
              <a:gd name="connsiteX1" fmla="*/ 10004116 w 10007350"/>
              <a:gd name="connsiteY1" fmla="*/ 519249 h 3762902"/>
              <a:gd name="connsiteX2" fmla="*/ 10007347 w 10007350"/>
              <a:gd name="connsiteY2" fmla="*/ 2785902 h 3762902"/>
              <a:gd name="connsiteX3" fmla="*/ 43835 w 10007350"/>
              <a:gd name="connsiteY3" fmla="*/ 3762902 h 3762902"/>
              <a:gd name="connsiteX4" fmla="*/ 0 w 10007350"/>
              <a:gd name="connsiteY4" fmla="*/ 0 h 3762902"/>
              <a:gd name="connsiteX0" fmla="*/ 0 w 10019980"/>
              <a:gd name="connsiteY0" fmla="*/ 0 h 4155124"/>
              <a:gd name="connsiteX1" fmla="*/ 10016746 w 10019980"/>
              <a:gd name="connsiteY1" fmla="*/ 911471 h 4155124"/>
              <a:gd name="connsiteX2" fmla="*/ 10019977 w 10019980"/>
              <a:gd name="connsiteY2" fmla="*/ 3178124 h 4155124"/>
              <a:gd name="connsiteX3" fmla="*/ 56465 w 10019980"/>
              <a:gd name="connsiteY3" fmla="*/ 4155124 h 4155124"/>
              <a:gd name="connsiteX4" fmla="*/ 0 w 10019980"/>
              <a:gd name="connsiteY4" fmla="*/ 0 h 4155124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2117 w 9958946"/>
              <a:gd name="connsiteY0" fmla="*/ 0 h 4148475"/>
              <a:gd name="connsiteX1" fmla="*/ 9955712 w 9958946"/>
              <a:gd name="connsiteY1" fmla="*/ 898175 h 4148475"/>
              <a:gd name="connsiteX2" fmla="*/ 9958943 w 9958946"/>
              <a:gd name="connsiteY2" fmla="*/ 3164828 h 4148475"/>
              <a:gd name="connsiteX3" fmla="*/ 1746 w 9958946"/>
              <a:gd name="connsiteY3" fmla="*/ 4148475 h 4148475"/>
              <a:gd name="connsiteX4" fmla="*/ 2117 w 9958946"/>
              <a:gd name="connsiteY4" fmla="*/ 0 h 4148475"/>
              <a:gd name="connsiteX0" fmla="*/ 347783 w 9957279"/>
              <a:gd name="connsiteY0" fmla="*/ 0 h 4022166"/>
              <a:gd name="connsiteX1" fmla="*/ 9954045 w 9957279"/>
              <a:gd name="connsiteY1" fmla="*/ 771866 h 4022166"/>
              <a:gd name="connsiteX2" fmla="*/ 9957276 w 9957279"/>
              <a:gd name="connsiteY2" fmla="*/ 3038519 h 4022166"/>
              <a:gd name="connsiteX3" fmla="*/ 79 w 9957279"/>
              <a:gd name="connsiteY3" fmla="*/ 4022166 h 4022166"/>
              <a:gd name="connsiteX4" fmla="*/ 347783 w 9957279"/>
              <a:gd name="connsiteY4" fmla="*/ 0 h 4022166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68701"/>
              <a:gd name="connsiteX1" fmla="*/ 9959909 w 9963143"/>
              <a:gd name="connsiteY1" fmla="*/ 831697 h 4068701"/>
              <a:gd name="connsiteX2" fmla="*/ 9963140 w 9963143"/>
              <a:gd name="connsiteY2" fmla="*/ 3098350 h 4068701"/>
              <a:gd name="connsiteX3" fmla="*/ 31204 w 9963143"/>
              <a:gd name="connsiteY3" fmla="*/ 4068701 h 4068701"/>
              <a:gd name="connsiteX4" fmla="*/ 0 w 9963143"/>
              <a:gd name="connsiteY4" fmla="*/ 0 h 4068701"/>
              <a:gd name="connsiteX0" fmla="*/ 4339 w 9967482"/>
              <a:gd name="connsiteY0" fmla="*/ 0 h 3946904"/>
              <a:gd name="connsiteX1" fmla="*/ 9964248 w 9967482"/>
              <a:gd name="connsiteY1" fmla="*/ 831697 h 3946904"/>
              <a:gd name="connsiteX2" fmla="*/ 9967479 w 9967482"/>
              <a:gd name="connsiteY2" fmla="*/ 3098350 h 3946904"/>
              <a:gd name="connsiteX3" fmla="*/ 1513 w 9967482"/>
              <a:gd name="connsiteY3" fmla="*/ 3946904 h 3946904"/>
              <a:gd name="connsiteX4" fmla="*/ 4339 w 9967482"/>
              <a:gd name="connsiteY4" fmla="*/ 0 h 3946904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1"/>
              <a:gd name="connsiteY0" fmla="*/ 0 h 3976968"/>
              <a:gd name="connsiteX1" fmla="*/ 9964248 w 9967481"/>
              <a:gd name="connsiteY1" fmla="*/ 831697 h 3976968"/>
              <a:gd name="connsiteX2" fmla="*/ 9967479 w 9967481"/>
              <a:gd name="connsiteY2" fmla="*/ 3098350 h 3976968"/>
              <a:gd name="connsiteX3" fmla="*/ 1513 w 9967481"/>
              <a:gd name="connsiteY3" fmla="*/ 3976968 h 3976968"/>
              <a:gd name="connsiteX4" fmla="*/ 4339 w 9967481"/>
              <a:gd name="connsiteY4" fmla="*/ 0 h 3976968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418 h 4057558"/>
              <a:gd name="connsiteX1" fmla="*/ 9964563 w 9967796"/>
              <a:gd name="connsiteY1" fmla="*/ 912287 h 4057558"/>
              <a:gd name="connsiteX2" fmla="*/ 9967794 w 9967796"/>
              <a:gd name="connsiteY2" fmla="*/ 3178940 h 4057558"/>
              <a:gd name="connsiteX3" fmla="*/ 1828 w 9967796"/>
              <a:gd name="connsiteY3" fmla="*/ 4057558 h 4057558"/>
              <a:gd name="connsiteX4" fmla="*/ 1480 w 9967796"/>
              <a:gd name="connsiteY4" fmla="*/ 418 h 4057558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3441 w 9969757"/>
              <a:gd name="connsiteY0" fmla="*/ 6 h 4057146"/>
              <a:gd name="connsiteX1" fmla="*/ 9966524 w 9969757"/>
              <a:gd name="connsiteY1" fmla="*/ 911875 h 4057146"/>
              <a:gd name="connsiteX2" fmla="*/ 9969755 w 9969757"/>
              <a:gd name="connsiteY2" fmla="*/ 3178528 h 4057146"/>
              <a:gd name="connsiteX3" fmla="*/ 3789 w 9969757"/>
              <a:gd name="connsiteY3" fmla="*/ 4057146 h 4057146"/>
              <a:gd name="connsiteX4" fmla="*/ 3441 w 9969757"/>
              <a:gd name="connsiteY4" fmla="*/ 6 h 4057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69757" h="4057146">
                <a:moveTo>
                  <a:pt x="3441" y="6"/>
                </a:moveTo>
                <a:cubicBezTo>
                  <a:pt x="-2752" y="-2200"/>
                  <a:pt x="6645496" y="607919"/>
                  <a:pt x="9966524" y="911875"/>
                </a:cubicBezTo>
                <a:cubicBezTo>
                  <a:pt x="9965496" y="1667426"/>
                  <a:pt x="9968139" y="2045201"/>
                  <a:pt x="9969755" y="3178528"/>
                </a:cubicBezTo>
                <a:cubicBezTo>
                  <a:pt x="9975041" y="3196169"/>
                  <a:pt x="-692" y="4057965"/>
                  <a:pt x="3789" y="4057146"/>
                </a:cubicBezTo>
                <a:cubicBezTo>
                  <a:pt x="-2403" y="2479317"/>
                  <a:pt x="114" y="-1128"/>
                  <a:pt x="3441" y="6"/>
                </a:cubicBezTo>
                <a:close/>
              </a:path>
            </a:pathLst>
          </a:custGeom>
          <a:solidFill>
            <a:srgbClr val="009DE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8" name="logoUBX80mm BandeauBLC.png" descr="/Users/sdubroca/Desktop/2020_03_16_teletravail bureau/2020_02_14_Template-AFF-A3_BVE/sources/logoUBX avec bandeau blanc/logoUBX80mm BandeauBLC.png"/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38373"/>
            <a:ext cx="10692000" cy="2519887"/>
          </a:xfrm>
          <a:prstGeom prst="rect">
            <a:avLst/>
          </a:prstGeom>
        </p:spPr>
      </p:pic>
      <p:grpSp>
        <p:nvGrpSpPr>
          <p:cNvPr id="12" name="Grouper 11"/>
          <p:cNvGrpSpPr/>
          <p:nvPr/>
        </p:nvGrpSpPr>
        <p:grpSpPr>
          <a:xfrm>
            <a:off x="718288" y="12625494"/>
            <a:ext cx="4735488" cy="362712"/>
            <a:chOff x="4120223" y="12243703"/>
            <a:chExt cx="4735488" cy="362712"/>
          </a:xfrm>
        </p:grpSpPr>
        <p:grpSp>
          <p:nvGrpSpPr>
            <p:cNvPr id="14" name="Grouper 13"/>
            <p:cNvGrpSpPr/>
            <p:nvPr userDrawn="1"/>
          </p:nvGrpSpPr>
          <p:grpSpPr>
            <a:xfrm>
              <a:off x="4120223" y="12243703"/>
              <a:ext cx="1982667" cy="362712"/>
              <a:chOff x="4120223" y="12240000"/>
              <a:chExt cx="1982667" cy="362712"/>
            </a:xfrm>
          </p:grpSpPr>
          <p:sp>
            <p:nvSpPr>
              <p:cNvPr id="18" name="ZoneTexte 17"/>
              <p:cNvSpPr txBox="1"/>
              <p:nvPr userDrawn="1"/>
            </p:nvSpPr>
            <p:spPr>
              <a:xfrm>
                <a:off x="4480224" y="12240000"/>
                <a:ext cx="1622666" cy="360000"/>
              </a:xfrm>
              <a:prstGeom prst="rect">
                <a:avLst/>
              </a:prstGeom>
              <a:noFill/>
            </p:spPr>
            <p:txBody>
              <a:bodyPr wrap="square" lIns="72000" tIns="36000" rIns="36000" bIns="36000" rtlCol="0" anchor="ctr" anchorCtr="0">
                <a:noAutofit/>
              </a:bodyPr>
              <a:lstStyle/>
              <a:p>
                <a:pPr algn="l"/>
                <a:r>
                  <a:rPr lang="fr-FR" sz="1600" b="0" i="0" spc="40" dirty="0" err="1">
                    <a:solidFill>
                      <a:schemeClr val="bg1"/>
                    </a:solidFill>
                    <a:latin typeface="Arial"/>
                    <a:cs typeface="Arial"/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univbordeaux</a:t>
                </a:r>
                <a:endParaRPr lang="fr-FR" sz="1600" b="0" i="0" spc="40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  <p:pic>
            <p:nvPicPr>
              <p:cNvPr id="19" name="Pictos_RS_10x10_twitter02_blc.png"/>
              <p:cNvPicPr>
                <a:picLocks noChangeAspect="1"/>
              </p:cNvPicPr>
              <p:nvPr userDrawn="1"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20223" y="12240000"/>
                <a:ext cx="362712" cy="362712"/>
              </a:xfrm>
              <a:prstGeom prst="rect">
                <a:avLst/>
              </a:prstGeom>
            </p:spPr>
          </p:pic>
        </p:grpSp>
        <p:grpSp>
          <p:nvGrpSpPr>
            <p:cNvPr id="15" name="Grouper 14"/>
            <p:cNvGrpSpPr/>
            <p:nvPr userDrawn="1"/>
          </p:nvGrpSpPr>
          <p:grpSpPr>
            <a:xfrm>
              <a:off x="6184168" y="12243703"/>
              <a:ext cx="2671543" cy="362712"/>
              <a:chOff x="6424439" y="12240000"/>
              <a:chExt cx="2671543" cy="362712"/>
            </a:xfrm>
          </p:grpSpPr>
          <p:sp>
            <p:nvSpPr>
              <p:cNvPr id="16" name="ZoneTexte 15"/>
              <p:cNvSpPr txBox="1"/>
              <p:nvPr userDrawn="1"/>
            </p:nvSpPr>
            <p:spPr>
              <a:xfrm>
                <a:off x="6784439" y="12240000"/>
                <a:ext cx="2311543" cy="360000"/>
              </a:xfrm>
              <a:prstGeom prst="rect">
                <a:avLst/>
              </a:prstGeom>
              <a:noFill/>
            </p:spPr>
            <p:txBody>
              <a:bodyPr wrap="square" lIns="72000" tIns="36000" rIns="36000" bIns="36000" rtlCol="0" anchor="ctr" anchorCtr="0">
                <a:noAutofit/>
              </a:bodyPr>
              <a:lstStyle/>
              <a:p>
                <a:pPr algn="l"/>
                <a:r>
                  <a:rPr lang="fr-FR" sz="1600" b="0" i="0" spc="40" dirty="0" err="1">
                    <a:solidFill>
                      <a:schemeClr val="bg1"/>
                    </a:solidFill>
                    <a:latin typeface="Arial"/>
                    <a:cs typeface="Arial"/>
                    <a:hlinkClick r:id="rId10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universitedebordeaux</a:t>
                </a:r>
                <a:endParaRPr lang="fr-FR" sz="1600" b="0" i="0" spc="40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  <p:pic>
            <p:nvPicPr>
              <p:cNvPr id="17" name="Pictos_RS_10x10_twitter02_blc.png"/>
              <p:cNvPicPr>
                <a:picLocks noChangeAspect="1"/>
              </p:cNvPicPr>
              <p:nvPr userDrawn="1"/>
            </p:nvPicPr>
            <p:blipFill>
              <a:blip r:embed="rId11" r:link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24439" y="12240000"/>
                <a:ext cx="362712" cy="362712"/>
              </a:xfrm>
              <a:prstGeom prst="rect">
                <a:avLst/>
              </a:prstGeom>
            </p:spPr>
          </p:pic>
        </p:grpSp>
      </p:grpSp>
      <p:grpSp>
        <p:nvGrpSpPr>
          <p:cNvPr id="81" name="Grouper 80"/>
          <p:cNvGrpSpPr/>
          <p:nvPr/>
        </p:nvGrpSpPr>
        <p:grpSpPr>
          <a:xfrm>
            <a:off x="720000" y="11590101"/>
            <a:ext cx="2366032" cy="897459"/>
            <a:chOff x="720000" y="11396061"/>
            <a:chExt cx="2366032" cy="897459"/>
          </a:xfrm>
        </p:grpSpPr>
        <p:sp>
          <p:nvSpPr>
            <p:cNvPr id="22" name="ZoneTexte 21"/>
            <p:cNvSpPr txBox="1"/>
            <p:nvPr/>
          </p:nvSpPr>
          <p:spPr>
            <a:xfrm>
              <a:off x="899902" y="11591450"/>
              <a:ext cx="2186130" cy="702070"/>
            </a:xfrm>
            <a:prstGeom prst="rect">
              <a:avLst/>
            </a:prstGeom>
            <a:solidFill>
              <a:srgbClr val="443A31"/>
            </a:solidFill>
          </p:spPr>
          <p:txBody>
            <a:bodyPr wrap="none" lIns="180000" tIns="252000" rIns="180000" bIns="108000" rtlCol="0">
              <a:spAutoFit/>
            </a:bodyPr>
            <a:lstStyle/>
            <a:p>
              <a:r>
                <a:rPr lang="fr-FR" sz="2200" b="1" i="0" dirty="0">
                  <a:solidFill>
                    <a:schemeClr val="bg1"/>
                  </a:solidFill>
                  <a:latin typeface="Arial"/>
                  <a:cs typeface="Arial"/>
                  <a:hlinkClick r:id="rId1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u-bordeaux.fr</a:t>
              </a:r>
              <a:endParaRPr lang="fr-FR" sz="2200" b="1" i="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720000" y="11396061"/>
              <a:ext cx="1530401" cy="38048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72000" tIns="36000" rIns="72000" bIns="36000" rtlCol="0" anchor="ctr" anchorCtr="0">
              <a:spAutoFit/>
            </a:bodyPr>
            <a:lstStyle/>
            <a:p>
              <a:r>
                <a:rPr lang="fr-FR" sz="2000" b="1" i="0" dirty="0">
                  <a:solidFill>
                    <a:srgbClr val="009DE0"/>
                  </a:solidFill>
                  <a:latin typeface="Arial"/>
                  <a:cs typeface="Arial"/>
                </a:rPr>
                <a:t>En savoir +</a:t>
              </a:r>
            </a:p>
          </p:txBody>
        </p:sp>
      </p:grpSp>
      <p:sp>
        <p:nvSpPr>
          <p:cNvPr id="39" name="Rectangle 38"/>
          <p:cNvSpPr/>
          <p:nvPr/>
        </p:nvSpPr>
        <p:spPr>
          <a:xfrm>
            <a:off x="720000" y="11049727"/>
            <a:ext cx="4732065" cy="307777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/>
          <a:p>
            <a:r>
              <a:rPr lang="fr-FR" sz="2000" spc="40" dirty="0">
                <a:solidFill>
                  <a:schemeClr val="bg1"/>
                </a:solidFill>
                <a:cs typeface="Arial"/>
              </a:rPr>
              <a:t>Contact : </a:t>
            </a:r>
            <a:r>
              <a:rPr lang="fr-FR" sz="2000" b="1" spc="40" dirty="0" err="1">
                <a:solidFill>
                  <a:schemeClr val="bg1"/>
                </a:solidFill>
                <a:cs typeface="Arial"/>
              </a:rPr>
              <a:t>prenom.nom@u-bordeaux.fr</a:t>
            </a:r>
            <a:endParaRPr lang="fr-FR" sz="2000" b="1" spc="40" dirty="0">
              <a:solidFill>
                <a:schemeClr val="bg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1550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>
          <a:xfrm>
            <a:off x="1080000" y="3397244"/>
            <a:ext cx="9219960" cy="2369193"/>
          </a:xfrm>
        </p:spPr>
        <p:txBody>
          <a:bodyPr/>
          <a:lstStyle/>
          <a:p>
            <a:r>
              <a:rPr lang="fr-FR" dirty="0"/>
              <a:t>Date(s) et heure(s)</a:t>
            </a:r>
          </a:p>
          <a:p>
            <a:pPr lvl="1"/>
            <a:r>
              <a:rPr lang="fr-FR" dirty="0"/>
              <a:t>Lieu : université de Bordeaux,</a:t>
            </a:r>
            <a:br>
              <a:rPr lang="fr-FR" dirty="0"/>
            </a:br>
            <a:r>
              <a:rPr lang="fr-FR" dirty="0"/>
              <a:t>Campus xxx, complément adresse, </a:t>
            </a:r>
            <a:br>
              <a:rPr lang="fr-FR" dirty="0"/>
            </a:br>
            <a:r>
              <a:rPr lang="fr-FR" dirty="0"/>
              <a:t>bât xx, salle xx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80000" y="1800000"/>
            <a:ext cx="9219960" cy="1765868"/>
          </a:xfrm>
        </p:spPr>
        <p:txBody>
          <a:bodyPr/>
          <a:lstStyle/>
          <a:p>
            <a:r>
              <a:rPr lang="fr-FR" sz="8000" b="1" dirty="0"/>
              <a:t>Titre affiche A3</a:t>
            </a:r>
            <a:br>
              <a:rPr lang="fr-FR" dirty="0"/>
            </a:br>
            <a:r>
              <a:rPr lang="fr-FR" sz="5500" dirty="0"/>
              <a:t>sous-titre en complément</a:t>
            </a:r>
          </a:p>
        </p:txBody>
      </p:sp>
      <p:pic>
        <p:nvPicPr>
          <p:cNvPr id="51" name="motif UBX_marron-02.png" descr="/Users/sdubroca/Desktop/2020_03_16_teletravail bureau/2020_02_14_Template-AFF-A3_BVE/sources/motifs/motif UBX_marron-02.png"/>
          <p:cNvPicPr>
            <a:picLocks noGrp="1" noChangeAspect="1"/>
          </p:cNvPicPr>
          <p:nvPr>
            <p:ph type="pic" sz="quarter" idx="11"/>
          </p:nvPr>
        </p:nvPicPr>
        <p:blipFill>
          <a:blip r:embed="rId3" r:link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36" b="32136"/>
          <a:stretch>
            <a:fillRect/>
          </a:stretch>
        </p:blipFill>
        <p:spPr>
          <a:xfrm>
            <a:off x="0" y="6121134"/>
            <a:ext cx="10692000" cy="5400000"/>
          </a:xfrm>
        </p:spPr>
      </p:pic>
      <p:sp>
        <p:nvSpPr>
          <p:cNvPr id="6" name="Rectangle 26"/>
          <p:cNvSpPr/>
          <p:nvPr/>
        </p:nvSpPr>
        <p:spPr>
          <a:xfrm>
            <a:off x="-5510205" y="-960120"/>
            <a:ext cx="10716190" cy="2520000"/>
          </a:xfrm>
          <a:custGeom>
            <a:avLst/>
            <a:gdLst>
              <a:gd name="connsiteX0" fmla="*/ 0 w 10692000"/>
              <a:gd name="connsiteY0" fmla="*/ 0 h 2520000"/>
              <a:gd name="connsiteX1" fmla="*/ 10692000 w 10692000"/>
              <a:gd name="connsiteY1" fmla="*/ 0 h 2520000"/>
              <a:gd name="connsiteX2" fmla="*/ 10692000 w 10692000"/>
              <a:gd name="connsiteY2" fmla="*/ 2520000 h 2520000"/>
              <a:gd name="connsiteX3" fmla="*/ 0 w 10692000"/>
              <a:gd name="connsiteY3" fmla="*/ 2520000 h 2520000"/>
              <a:gd name="connsiteX4" fmla="*/ 0 w 10692000"/>
              <a:gd name="connsiteY4" fmla="*/ 0 h 2520000"/>
              <a:gd name="connsiteX0" fmla="*/ 0 w 10716190"/>
              <a:gd name="connsiteY0" fmla="*/ 0 h 2520000"/>
              <a:gd name="connsiteX1" fmla="*/ 10692000 w 10716190"/>
              <a:gd name="connsiteY1" fmla="*/ 0 h 2520000"/>
              <a:gd name="connsiteX2" fmla="*/ 10716190 w 10716190"/>
              <a:gd name="connsiteY2" fmla="*/ 2060365 h 2520000"/>
              <a:gd name="connsiteX3" fmla="*/ 0 w 10716190"/>
              <a:gd name="connsiteY3" fmla="*/ 2520000 h 2520000"/>
              <a:gd name="connsiteX4" fmla="*/ 0 w 10716190"/>
              <a:gd name="connsiteY4" fmla="*/ 0 h 25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16190" h="2520000">
                <a:moveTo>
                  <a:pt x="0" y="0"/>
                </a:moveTo>
                <a:lnTo>
                  <a:pt x="10692000" y="0"/>
                </a:lnTo>
                <a:lnTo>
                  <a:pt x="10716190" y="2060365"/>
                </a:lnTo>
                <a:lnTo>
                  <a:pt x="0" y="2520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720000" y="360001"/>
            <a:ext cx="440244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800" b="1" dirty="0">
                <a:solidFill>
                  <a:schemeClr val="bg1"/>
                </a:solidFill>
              </a:rPr>
              <a:t>Atelier, conférence, journée organisé(e) par </a:t>
            </a:r>
            <a:r>
              <a:rPr lang="fr-FR" sz="1800" b="1" dirty="0" err="1">
                <a:solidFill>
                  <a:schemeClr val="bg1"/>
                </a:solidFill>
              </a:rPr>
              <a:t>xxxx</a:t>
            </a:r>
            <a:r>
              <a:rPr lang="fr-FR" sz="1800" b="1" dirty="0">
                <a:solidFill>
                  <a:schemeClr val="bg1"/>
                </a:solidFill>
              </a:rPr>
              <a:t> </a:t>
            </a:r>
            <a:r>
              <a:rPr lang="fr-FR" sz="1800" b="1" dirty="0" err="1">
                <a:solidFill>
                  <a:schemeClr val="bg1"/>
                </a:solidFill>
              </a:rPr>
              <a:t>xxxx</a:t>
            </a:r>
            <a:r>
              <a:rPr lang="fr-FR" sz="1800" b="1" dirty="0">
                <a:solidFill>
                  <a:schemeClr val="bg1"/>
                </a:solidFill>
              </a:rPr>
              <a:t> xxx </a:t>
            </a:r>
            <a:r>
              <a:rPr lang="fr-FR" sz="1800" b="1" dirty="0" err="1">
                <a:solidFill>
                  <a:schemeClr val="bg1"/>
                </a:solidFill>
              </a:rPr>
              <a:t>xxxx</a:t>
            </a:r>
            <a:endParaRPr lang="fr-FR" sz="1800" b="1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 rot="16200000">
            <a:off x="8363046" y="3305682"/>
            <a:ext cx="4204202" cy="455849"/>
          </a:xfrm>
          <a:prstGeom prst="rect">
            <a:avLst/>
          </a:prstGeom>
          <a:noFill/>
        </p:spPr>
        <p:txBody>
          <a:bodyPr wrap="square" lIns="0" tIns="0" rIns="0" bIns="360000" rtlCol="0">
            <a:spAutoFit/>
          </a:bodyPr>
          <a:lstStyle/>
          <a:p>
            <a:r>
              <a:rPr lang="fr-FR" sz="600" dirty="0"/>
              <a:t>Mars 2024 - © université de Bordeaux</a:t>
            </a:r>
          </a:p>
        </p:txBody>
      </p:sp>
      <p:sp>
        <p:nvSpPr>
          <p:cNvPr id="11" name="Rogner un rectangle à un seul coin 18"/>
          <p:cNvSpPr>
            <a:spLocks noChangeAspect="1"/>
          </p:cNvSpPr>
          <p:nvPr/>
        </p:nvSpPr>
        <p:spPr>
          <a:xfrm>
            <a:off x="0" y="10122291"/>
            <a:ext cx="10692000" cy="4133270"/>
          </a:xfrm>
          <a:custGeom>
            <a:avLst/>
            <a:gdLst>
              <a:gd name="connsiteX0" fmla="*/ 0 w 9966596"/>
              <a:gd name="connsiteY0" fmla="*/ 0 h 4166407"/>
              <a:gd name="connsiteX1" fmla="*/ 9272181 w 9966596"/>
              <a:gd name="connsiteY1" fmla="*/ 0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5261853 w 9966596"/>
              <a:gd name="connsiteY1" fmla="*/ 456745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6596 w 9966596"/>
              <a:gd name="connsiteY2" fmla="*/ 4166407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3484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048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533771 h 4700178"/>
              <a:gd name="connsiteX1" fmla="*/ 9966596 w 9966596"/>
              <a:gd name="connsiteY1" fmla="*/ 0 h 4700178"/>
              <a:gd name="connsiteX2" fmla="*/ 9960484 w 9966596"/>
              <a:gd name="connsiteY2" fmla="*/ 4208079 h 4700178"/>
              <a:gd name="connsiteX3" fmla="*/ 0 w 9966596"/>
              <a:gd name="connsiteY3" fmla="*/ 4700178 h 4700178"/>
              <a:gd name="connsiteX4" fmla="*/ 0 w 9966596"/>
              <a:gd name="connsiteY4" fmla="*/ 533771 h 4700178"/>
              <a:gd name="connsiteX0" fmla="*/ 0 w 9966596"/>
              <a:gd name="connsiteY0" fmla="*/ 572879 h 4739286"/>
              <a:gd name="connsiteX1" fmla="*/ 9966596 w 9966596"/>
              <a:gd name="connsiteY1" fmla="*/ 0 h 4739286"/>
              <a:gd name="connsiteX2" fmla="*/ 9960484 w 9966596"/>
              <a:gd name="connsiteY2" fmla="*/ 4247187 h 4739286"/>
              <a:gd name="connsiteX3" fmla="*/ 0 w 9966596"/>
              <a:gd name="connsiteY3" fmla="*/ 4739286 h 4739286"/>
              <a:gd name="connsiteX4" fmla="*/ 0 w 9966596"/>
              <a:gd name="connsiteY4" fmla="*/ 572879 h 4739286"/>
              <a:gd name="connsiteX0" fmla="*/ 0 w 9970295"/>
              <a:gd name="connsiteY0" fmla="*/ 572904 h 4739311"/>
              <a:gd name="connsiteX1" fmla="*/ 9966596 w 9970295"/>
              <a:gd name="connsiteY1" fmla="*/ 25 h 4739311"/>
              <a:gd name="connsiteX2" fmla="*/ 9960484 w 9970295"/>
              <a:gd name="connsiteY2" fmla="*/ 4247212 h 4739311"/>
              <a:gd name="connsiteX3" fmla="*/ 0 w 9970295"/>
              <a:gd name="connsiteY3" fmla="*/ 4739311 h 4739311"/>
              <a:gd name="connsiteX4" fmla="*/ 0 w 9970295"/>
              <a:gd name="connsiteY4" fmla="*/ 572904 h 4739311"/>
              <a:gd name="connsiteX0" fmla="*/ 0 w 9971437"/>
              <a:gd name="connsiteY0" fmla="*/ 572899 h 4739306"/>
              <a:gd name="connsiteX1" fmla="*/ 9966596 w 9971437"/>
              <a:gd name="connsiteY1" fmla="*/ 20 h 4739306"/>
              <a:gd name="connsiteX2" fmla="*/ 9960484 w 9971437"/>
              <a:gd name="connsiteY2" fmla="*/ 4247207 h 4739306"/>
              <a:gd name="connsiteX3" fmla="*/ 0 w 9971437"/>
              <a:gd name="connsiteY3" fmla="*/ 4739306 h 4739306"/>
              <a:gd name="connsiteX4" fmla="*/ 0 w 9971437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53725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40688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3333"/>
              <a:gd name="connsiteY0" fmla="*/ 572899 h 4739306"/>
              <a:gd name="connsiteX1" fmla="*/ 9867531 w 9973333"/>
              <a:gd name="connsiteY1" fmla="*/ 20 h 4739306"/>
              <a:gd name="connsiteX2" fmla="*/ 9972867 w 9973333"/>
              <a:gd name="connsiteY2" fmla="*/ 4240688 h 4739306"/>
              <a:gd name="connsiteX3" fmla="*/ 0 w 9973333"/>
              <a:gd name="connsiteY3" fmla="*/ 4739306 h 4739306"/>
              <a:gd name="connsiteX4" fmla="*/ 0 w 9973333"/>
              <a:gd name="connsiteY4" fmla="*/ 572899 h 4739306"/>
              <a:gd name="connsiteX0" fmla="*/ 0 w 9974104"/>
              <a:gd name="connsiteY0" fmla="*/ 553344 h 4719751"/>
              <a:gd name="connsiteX1" fmla="*/ 9935639 w 9974104"/>
              <a:gd name="connsiteY1" fmla="*/ 20 h 4719751"/>
              <a:gd name="connsiteX2" fmla="*/ 9972867 w 9974104"/>
              <a:gd name="connsiteY2" fmla="*/ 4221133 h 4719751"/>
              <a:gd name="connsiteX3" fmla="*/ 0 w 9974104"/>
              <a:gd name="connsiteY3" fmla="*/ 4719751 h 4719751"/>
              <a:gd name="connsiteX4" fmla="*/ 0 w 9974104"/>
              <a:gd name="connsiteY4" fmla="*/ 553344 h 4719751"/>
              <a:gd name="connsiteX0" fmla="*/ 0 w 9975087"/>
              <a:gd name="connsiteY0" fmla="*/ 579415 h 4745822"/>
              <a:gd name="connsiteX1" fmla="*/ 9954214 w 9975087"/>
              <a:gd name="connsiteY1" fmla="*/ 19 h 4745822"/>
              <a:gd name="connsiteX2" fmla="*/ 9972867 w 9975087"/>
              <a:gd name="connsiteY2" fmla="*/ 4247204 h 4745822"/>
              <a:gd name="connsiteX3" fmla="*/ 0 w 9975087"/>
              <a:gd name="connsiteY3" fmla="*/ 4745822 h 4745822"/>
              <a:gd name="connsiteX4" fmla="*/ 0 w 9975087"/>
              <a:gd name="connsiteY4" fmla="*/ 579415 h 4745822"/>
              <a:gd name="connsiteX0" fmla="*/ 0 w 9977229"/>
              <a:gd name="connsiteY0" fmla="*/ 566380 h 4732787"/>
              <a:gd name="connsiteX1" fmla="*/ 9966598 w 9977229"/>
              <a:gd name="connsiteY1" fmla="*/ 20 h 4732787"/>
              <a:gd name="connsiteX2" fmla="*/ 9972867 w 9977229"/>
              <a:gd name="connsiteY2" fmla="*/ 4234169 h 4732787"/>
              <a:gd name="connsiteX3" fmla="*/ 0 w 9977229"/>
              <a:gd name="connsiteY3" fmla="*/ 4732787 h 4732787"/>
              <a:gd name="connsiteX4" fmla="*/ 0 w 9977229"/>
              <a:gd name="connsiteY4" fmla="*/ 566380 h 4732787"/>
              <a:gd name="connsiteX0" fmla="*/ 0 w 9983421"/>
              <a:gd name="connsiteY0" fmla="*/ 5819 h 4732787"/>
              <a:gd name="connsiteX1" fmla="*/ 9972790 w 9983421"/>
              <a:gd name="connsiteY1" fmla="*/ 20 h 4732787"/>
              <a:gd name="connsiteX2" fmla="*/ 9979059 w 9983421"/>
              <a:gd name="connsiteY2" fmla="*/ 4234169 h 4732787"/>
              <a:gd name="connsiteX3" fmla="*/ 6192 w 9983421"/>
              <a:gd name="connsiteY3" fmla="*/ 4732787 h 4732787"/>
              <a:gd name="connsiteX4" fmla="*/ 0 w 9983421"/>
              <a:gd name="connsiteY4" fmla="*/ 5819 h 4732787"/>
              <a:gd name="connsiteX0" fmla="*/ 0 w 9995804"/>
              <a:gd name="connsiteY0" fmla="*/ 0 h 4733486"/>
              <a:gd name="connsiteX1" fmla="*/ 9985173 w 9995804"/>
              <a:gd name="connsiteY1" fmla="*/ 719 h 4733486"/>
              <a:gd name="connsiteX2" fmla="*/ 9991442 w 9995804"/>
              <a:gd name="connsiteY2" fmla="*/ 4234868 h 4733486"/>
              <a:gd name="connsiteX3" fmla="*/ 18575 w 9995804"/>
              <a:gd name="connsiteY3" fmla="*/ 4733486 h 4733486"/>
              <a:gd name="connsiteX4" fmla="*/ 0 w 9995804"/>
              <a:gd name="connsiteY4" fmla="*/ 0 h 4733486"/>
              <a:gd name="connsiteX0" fmla="*/ 0 w 10009062"/>
              <a:gd name="connsiteY0" fmla="*/ 0 h 4733486"/>
              <a:gd name="connsiteX1" fmla="*/ 9985173 w 10009062"/>
              <a:gd name="connsiteY1" fmla="*/ 719 h 4733486"/>
              <a:gd name="connsiteX2" fmla="*/ 10007112 w 10009062"/>
              <a:gd name="connsiteY2" fmla="*/ 3459558 h 4733486"/>
              <a:gd name="connsiteX3" fmla="*/ 18575 w 10009062"/>
              <a:gd name="connsiteY3" fmla="*/ 4733486 h 4733486"/>
              <a:gd name="connsiteX4" fmla="*/ 0 w 10009062"/>
              <a:gd name="connsiteY4" fmla="*/ 0 h 4733486"/>
              <a:gd name="connsiteX0" fmla="*/ 0 w 9989273"/>
              <a:gd name="connsiteY0" fmla="*/ 0 h 4733486"/>
              <a:gd name="connsiteX1" fmla="*/ 9985173 w 9989273"/>
              <a:gd name="connsiteY1" fmla="*/ 719 h 4733486"/>
              <a:gd name="connsiteX2" fmla="*/ 9975772 w 9989273"/>
              <a:gd name="connsiteY2" fmla="*/ 3756486 h 4733486"/>
              <a:gd name="connsiteX3" fmla="*/ 18575 w 9989273"/>
              <a:gd name="connsiteY3" fmla="*/ 4733486 h 4733486"/>
              <a:gd name="connsiteX4" fmla="*/ 0 w 9989273"/>
              <a:gd name="connsiteY4" fmla="*/ 0 h 4733486"/>
              <a:gd name="connsiteX0" fmla="*/ 0 w 9997010"/>
              <a:gd name="connsiteY0" fmla="*/ 0 h 4733486"/>
              <a:gd name="connsiteX1" fmla="*/ 9985173 w 9997010"/>
              <a:gd name="connsiteY1" fmla="*/ 719 h 4733486"/>
              <a:gd name="connsiteX2" fmla="*/ 9975772 w 9997010"/>
              <a:gd name="connsiteY2" fmla="*/ 3756486 h 4733486"/>
              <a:gd name="connsiteX3" fmla="*/ 18575 w 9997010"/>
              <a:gd name="connsiteY3" fmla="*/ 4733486 h 4733486"/>
              <a:gd name="connsiteX4" fmla="*/ 0 w 9997010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77744"/>
              <a:gd name="connsiteY0" fmla="*/ 0 h 4733486"/>
              <a:gd name="connsiteX1" fmla="*/ 9966227 w 9977744"/>
              <a:gd name="connsiteY1" fmla="*/ 2061547 h 4733486"/>
              <a:gd name="connsiteX2" fmla="*/ 9975772 w 9977744"/>
              <a:gd name="connsiteY2" fmla="*/ 3756486 h 4733486"/>
              <a:gd name="connsiteX3" fmla="*/ 18575 w 9977744"/>
              <a:gd name="connsiteY3" fmla="*/ 4733486 h 4733486"/>
              <a:gd name="connsiteX4" fmla="*/ 0 w 9977744"/>
              <a:gd name="connsiteY4" fmla="*/ 0 h 4733486"/>
              <a:gd name="connsiteX0" fmla="*/ 0 w 9976198"/>
              <a:gd name="connsiteY0" fmla="*/ 0 h 4733486"/>
              <a:gd name="connsiteX1" fmla="*/ 9934650 w 9976198"/>
              <a:gd name="connsiteY1" fmla="*/ 1489833 h 4733486"/>
              <a:gd name="connsiteX2" fmla="*/ 9975772 w 9976198"/>
              <a:gd name="connsiteY2" fmla="*/ 3756486 h 4733486"/>
              <a:gd name="connsiteX3" fmla="*/ 18575 w 9976198"/>
              <a:gd name="connsiteY3" fmla="*/ 4733486 h 4733486"/>
              <a:gd name="connsiteX4" fmla="*/ 0 w 9976198"/>
              <a:gd name="connsiteY4" fmla="*/ 0 h 4733486"/>
              <a:gd name="connsiteX0" fmla="*/ 0 w 9983701"/>
              <a:gd name="connsiteY0" fmla="*/ 0 h 4733486"/>
              <a:gd name="connsiteX1" fmla="*/ 9978856 w 9983701"/>
              <a:gd name="connsiteY1" fmla="*/ 1489833 h 4733486"/>
              <a:gd name="connsiteX2" fmla="*/ 9975772 w 9983701"/>
              <a:gd name="connsiteY2" fmla="*/ 3756486 h 4733486"/>
              <a:gd name="connsiteX3" fmla="*/ 18575 w 9983701"/>
              <a:gd name="connsiteY3" fmla="*/ 4733486 h 4733486"/>
              <a:gd name="connsiteX4" fmla="*/ 0 w 9983701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10007350"/>
              <a:gd name="connsiteY0" fmla="*/ 0 h 3762902"/>
              <a:gd name="connsiteX1" fmla="*/ 10004116 w 10007350"/>
              <a:gd name="connsiteY1" fmla="*/ 519249 h 3762902"/>
              <a:gd name="connsiteX2" fmla="*/ 10007347 w 10007350"/>
              <a:gd name="connsiteY2" fmla="*/ 2785902 h 3762902"/>
              <a:gd name="connsiteX3" fmla="*/ 43835 w 10007350"/>
              <a:gd name="connsiteY3" fmla="*/ 3762902 h 3762902"/>
              <a:gd name="connsiteX4" fmla="*/ 0 w 10007350"/>
              <a:gd name="connsiteY4" fmla="*/ 0 h 3762902"/>
              <a:gd name="connsiteX0" fmla="*/ 0 w 10019980"/>
              <a:gd name="connsiteY0" fmla="*/ 0 h 4155124"/>
              <a:gd name="connsiteX1" fmla="*/ 10016746 w 10019980"/>
              <a:gd name="connsiteY1" fmla="*/ 911471 h 4155124"/>
              <a:gd name="connsiteX2" fmla="*/ 10019977 w 10019980"/>
              <a:gd name="connsiteY2" fmla="*/ 3178124 h 4155124"/>
              <a:gd name="connsiteX3" fmla="*/ 56465 w 10019980"/>
              <a:gd name="connsiteY3" fmla="*/ 4155124 h 4155124"/>
              <a:gd name="connsiteX4" fmla="*/ 0 w 10019980"/>
              <a:gd name="connsiteY4" fmla="*/ 0 h 4155124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2117 w 9958946"/>
              <a:gd name="connsiteY0" fmla="*/ 0 h 4148475"/>
              <a:gd name="connsiteX1" fmla="*/ 9955712 w 9958946"/>
              <a:gd name="connsiteY1" fmla="*/ 898175 h 4148475"/>
              <a:gd name="connsiteX2" fmla="*/ 9958943 w 9958946"/>
              <a:gd name="connsiteY2" fmla="*/ 3164828 h 4148475"/>
              <a:gd name="connsiteX3" fmla="*/ 1746 w 9958946"/>
              <a:gd name="connsiteY3" fmla="*/ 4148475 h 4148475"/>
              <a:gd name="connsiteX4" fmla="*/ 2117 w 9958946"/>
              <a:gd name="connsiteY4" fmla="*/ 0 h 4148475"/>
              <a:gd name="connsiteX0" fmla="*/ 347783 w 9957279"/>
              <a:gd name="connsiteY0" fmla="*/ 0 h 4022166"/>
              <a:gd name="connsiteX1" fmla="*/ 9954045 w 9957279"/>
              <a:gd name="connsiteY1" fmla="*/ 771866 h 4022166"/>
              <a:gd name="connsiteX2" fmla="*/ 9957276 w 9957279"/>
              <a:gd name="connsiteY2" fmla="*/ 3038519 h 4022166"/>
              <a:gd name="connsiteX3" fmla="*/ 79 w 9957279"/>
              <a:gd name="connsiteY3" fmla="*/ 4022166 h 4022166"/>
              <a:gd name="connsiteX4" fmla="*/ 347783 w 9957279"/>
              <a:gd name="connsiteY4" fmla="*/ 0 h 4022166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68701"/>
              <a:gd name="connsiteX1" fmla="*/ 9959909 w 9963143"/>
              <a:gd name="connsiteY1" fmla="*/ 831697 h 4068701"/>
              <a:gd name="connsiteX2" fmla="*/ 9963140 w 9963143"/>
              <a:gd name="connsiteY2" fmla="*/ 3098350 h 4068701"/>
              <a:gd name="connsiteX3" fmla="*/ 31204 w 9963143"/>
              <a:gd name="connsiteY3" fmla="*/ 4068701 h 4068701"/>
              <a:gd name="connsiteX4" fmla="*/ 0 w 9963143"/>
              <a:gd name="connsiteY4" fmla="*/ 0 h 4068701"/>
              <a:gd name="connsiteX0" fmla="*/ 4339 w 9967482"/>
              <a:gd name="connsiteY0" fmla="*/ 0 h 3946904"/>
              <a:gd name="connsiteX1" fmla="*/ 9964248 w 9967482"/>
              <a:gd name="connsiteY1" fmla="*/ 831697 h 3946904"/>
              <a:gd name="connsiteX2" fmla="*/ 9967479 w 9967482"/>
              <a:gd name="connsiteY2" fmla="*/ 3098350 h 3946904"/>
              <a:gd name="connsiteX3" fmla="*/ 1513 w 9967482"/>
              <a:gd name="connsiteY3" fmla="*/ 3946904 h 3946904"/>
              <a:gd name="connsiteX4" fmla="*/ 4339 w 9967482"/>
              <a:gd name="connsiteY4" fmla="*/ 0 h 3946904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1"/>
              <a:gd name="connsiteY0" fmla="*/ 0 h 3976968"/>
              <a:gd name="connsiteX1" fmla="*/ 9964248 w 9967481"/>
              <a:gd name="connsiteY1" fmla="*/ 831697 h 3976968"/>
              <a:gd name="connsiteX2" fmla="*/ 9967479 w 9967481"/>
              <a:gd name="connsiteY2" fmla="*/ 3098350 h 3976968"/>
              <a:gd name="connsiteX3" fmla="*/ 1513 w 9967481"/>
              <a:gd name="connsiteY3" fmla="*/ 3976968 h 3976968"/>
              <a:gd name="connsiteX4" fmla="*/ 4339 w 9967481"/>
              <a:gd name="connsiteY4" fmla="*/ 0 h 3976968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418 h 4057558"/>
              <a:gd name="connsiteX1" fmla="*/ 9964563 w 9967796"/>
              <a:gd name="connsiteY1" fmla="*/ 912287 h 4057558"/>
              <a:gd name="connsiteX2" fmla="*/ 9967794 w 9967796"/>
              <a:gd name="connsiteY2" fmla="*/ 3178940 h 4057558"/>
              <a:gd name="connsiteX3" fmla="*/ 1828 w 9967796"/>
              <a:gd name="connsiteY3" fmla="*/ 4057558 h 4057558"/>
              <a:gd name="connsiteX4" fmla="*/ 1480 w 9967796"/>
              <a:gd name="connsiteY4" fmla="*/ 418 h 4057558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3441 w 9969757"/>
              <a:gd name="connsiteY0" fmla="*/ 6 h 4057146"/>
              <a:gd name="connsiteX1" fmla="*/ 9966524 w 9969757"/>
              <a:gd name="connsiteY1" fmla="*/ 911875 h 4057146"/>
              <a:gd name="connsiteX2" fmla="*/ 9969755 w 9969757"/>
              <a:gd name="connsiteY2" fmla="*/ 3178528 h 4057146"/>
              <a:gd name="connsiteX3" fmla="*/ 3789 w 9969757"/>
              <a:gd name="connsiteY3" fmla="*/ 4057146 h 4057146"/>
              <a:gd name="connsiteX4" fmla="*/ 3441 w 9969757"/>
              <a:gd name="connsiteY4" fmla="*/ 6 h 4057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69757" h="4057146">
                <a:moveTo>
                  <a:pt x="3441" y="6"/>
                </a:moveTo>
                <a:cubicBezTo>
                  <a:pt x="-2752" y="-2200"/>
                  <a:pt x="6645496" y="607919"/>
                  <a:pt x="9966524" y="911875"/>
                </a:cubicBezTo>
                <a:cubicBezTo>
                  <a:pt x="9965496" y="1667426"/>
                  <a:pt x="9968139" y="2045201"/>
                  <a:pt x="9969755" y="3178528"/>
                </a:cubicBezTo>
                <a:cubicBezTo>
                  <a:pt x="9975041" y="3196169"/>
                  <a:pt x="-692" y="4057965"/>
                  <a:pt x="3789" y="4057146"/>
                </a:cubicBezTo>
                <a:cubicBezTo>
                  <a:pt x="-2403" y="2479317"/>
                  <a:pt x="114" y="-1128"/>
                  <a:pt x="3441" y="6"/>
                </a:cubicBezTo>
                <a:close/>
              </a:path>
            </a:pathLst>
          </a:custGeom>
          <a:solidFill>
            <a:srgbClr val="009DE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8" name="logoUBX80mm BandeauBLC.png" descr="/Users/sdubroca/Desktop/2020_03_16_teletravail bureau/2020_02_14_Template-AFF-A3_BVE/sources/logoUBX avec bandeau blanc/logoUBX80mm BandeauBLC.png"/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38373"/>
            <a:ext cx="10692000" cy="2519887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720000" y="10741951"/>
            <a:ext cx="3579185" cy="615553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/>
          <a:p>
            <a:r>
              <a:rPr lang="fr-FR" sz="2000" spc="40" dirty="0">
                <a:solidFill>
                  <a:schemeClr val="bg1"/>
                </a:solidFill>
                <a:cs typeface="Arial"/>
              </a:rPr>
              <a:t>Contact : </a:t>
            </a:r>
            <a:br>
              <a:rPr lang="fr-FR" sz="2000" spc="40" dirty="0">
                <a:solidFill>
                  <a:schemeClr val="bg1"/>
                </a:solidFill>
                <a:cs typeface="Arial"/>
              </a:rPr>
            </a:br>
            <a:r>
              <a:rPr lang="fr-FR" sz="2000" b="1" spc="40" dirty="0" err="1">
                <a:solidFill>
                  <a:schemeClr val="bg1"/>
                </a:solidFill>
                <a:cs typeface="Arial"/>
              </a:rPr>
              <a:t>prenom.nom@u-bordeaux.fr</a:t>
            </a:r>
            <a:endParaRPr lang="fr-FR" sz="2000" b="1" spc="40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26" name="Rogner un rectangle à un seul coin 18">
            <a:extLst>
              <a:ext uri="{FF2B5EF4-FFF2-40B4-BE49-F238E27FC236}">
                <a16:creationId xmlns:a16="http://schemas.microsoft.com/office/drawing/2014/main" id="{BCD5450C-42EA-1D4D-9285-A181297ED0FB}"/>
              </a:ext>
            </a:extLst>
          </p:cNvPr>
          <p:cNvSpPr/>
          <p:nvPr/>
        </p:nvSpPr>
        <p:spPr>
          <a:xfrm rot="10800000">
            <a:off x="4728612" y="6559779"/>
            <a:ext cx="8150862" cy="6059275"/>
          </a:xfrm>
          <a:custGeom>
            <a:avLst/>
            <a:gdLst>
              <a:gd name="connsiteX0" fmla="*/ 0 w 9966596"/>
              <a:gd name="connsiteY0" fmla="*/ 0 h 4166407"/>
              <a:gd name="connsiteX1" fmla="*/ 9272181 w 9966596"/>
              <a:gd name="connsiteY1" fmla="*/ 0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5261853 w 9966596"/>
              <a:gd name="connsiteY1" fmla="*/ 456745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6596 w 9966596"/>
              <a:gd name="connsiteY2" fmla="*/ 4166407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3484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048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533771 h 4700178"/>
              <a:gd name="connsiteX1" fmla="*/ 9966596 w 9966596"/>
              <a:gd name="connsiteY1" fmla="*/ 0 h 4700178"/>
              <a:gd name="connsiteX2" fmla="*/ 9960484 w 9966596"/>
              <a:gd name="connsiteY2" fmla="*/ 4208079 h 4700178"/>
              <a:gd name="connsiteX3" fmla="*/ 0 w 9966596"/>
              <a:gd name="connsiteY3" fmla="*/ 4700178 h 4700178"/>
              <a:gd name="connsiteX4" fmla="*/ 0 w 9966596"/>
              <a:gd name="connsiteY4" fmla="*/ 533771 h 4700178"/>
              <a:gd name="connsiteX0" fmla="*/ 0 w 9966596"/>
              <a:gd name="connsiteY0" fmla="*/ 572879 h 4739286"/>
              <a:gd name="connsiteX1" fmla="*/ 9966596 w 9966596"/>
              <a:gd name="connsiteY1" fmla="*/ 0 h 4739286"/>
              <a:gd name="connsiteX2" fmla="*/ 9960484 w 9966596"/>
              <a:gd name="connsiteY2" fmla="*/ 4247187 h 4739286"/>
              <a:gd name="connsiteX3" fmla="*/ 0 w 9966596"/>
              <a:gd name="connsiteY3" fmla="*/ 4739286 h 4739286"/>
              <a:gd name="connsiteX4" fmla="*/ 0 w 9966596"/>
              <a:gd name="connsiteY4" fmla="*/ 572879 h 4739286"/>
              <a:gd name="connsiteX0" fmla="*/ 0 w 9970295"/>
              <a:gd name="connsiteY0" fmla="*/ 572904 h 4739311"/>
              <a:gd name="connsiteX1" fmla="*/ 9966596 w 9970295"/>
              <a:gd name="connsiteY1" fmla="*/ 25 h 4739311"/>
              <a:gd name="connsiteX2" fmla="*/ 9960484 w 9970295"/>
              <a:gd name="connsiteY2" fmla="*/ 4247212 h 4739311"/>
              <a:gd name="connsiteX3" fmla="*/ 0 w 9970295"/>
              <a:gd name="connsiteY3" fmla="*/ 4739311 h 4739311"/>
              <a:gd name="connsiteX4" fmla="*/ 0 w 9970295"/>
              <a:gd name="connsiteY4" fmla="*/ 572904 h 4739311"/>
              <a:gd name="connsiteX0" fmla="*/ 0 w 9971437"/>
              <a:gd name="connsiteY0" fmla="*/ 572899 h 4739306"/>
              <a:gd name="connsiteX1" fmla="*/ 9966596 w 9971437"/>
              <a:gd name="connsiteY1" fmla="*/ 20 h 4739306"/>
              <a:gd name="connsiteX2" fmla="*/ 9960484 w 9971437"/>
              <a:gd name="connsiteY2" fmla="*/ 4247207 h 4739306"/>
              <a:gd name="connsiteX3" fmla="*/ 0 w 9971437"/>
              <a:gd name="connsiteY3" fmla="*/ 4739306 h 4739306"/>
              <a:gd name="connsiteX4" fmla="*/ 0 w 9971437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53725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40688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3333"/>
              <a:gd name="connsiteY0" fmla="*/ 572899 h 4739306"/>
              <a:gd name="connsiteX1" fmla="*/ 9867531 w 9973333"/>
              <a:gd name="connsiteY1" fmla="*/ 20 h 4739306"/>
              <a:gd name="connsiteX2" fmla="*/ 9972867 w 9973333"/>
              <a:gd name="connsiteY2" fmla="*/ 4240688 h 4739306"/>
              <a:gd name="connsiteX3" fmla="*/ 0 w 9973333"/>
              <a:gd name="connsiteY3" fmla="*/ 4739306 h 4739306"/>
              <a:gd name="connsiteX4" fmla="*/ 0 w 9973333"/>
              <a:gd name="connsiteY4" fmla="*/ 572899 h 4739306"/>
              <a:gd name="connsiteX0" fmla="*/ 0 w 9974104"/>
              <a:gd name="connsiteY0" fmla="*/ 553344 h 4719751"/>
              <a:gd name="connsiteX1" fmla="*/ 9935639 w 9974104"/>
              <a:gd name="connsiteY1" fmla="*/ 20 h 4719751"/>
              <a:gd name="connsiteX2" fmla="*/ 9972867 w 9974104"/>
              <a:gd name="connsiteY2" fmla="*/ 4221133 h 4719751"/>
              <a:gd name="connsiteX3" fmla="*/ 0 w 9974104"/>
              <a:gd name="connsiteY3" fmla="*/ 4719751 h 4719751"/>
              <a:gd name="connsiteX4" fmla="*/ 0 w 9974104"/>
              <a:gd name="connsiteY4" fmla="*/ 553344 h 4719751"/>
              <a:gd name="connsiteX0" fmla="*/ 0 w 9975087"/>
              <a:gd name="connsiteY0" fmla="*/ 579415 h 4745822"/>
              <a:gd name="connsiteX1" fmla="*/ 9954214 w 9975087"/>
              <a:gd name="connsiteY1" fmla="*/ 19 h 4745822"/>
              <a:gd name="connsiteX2" fmla="*/ 9972867 w 9975087"/>
              <a:gd name="connsiteY2" fmla="*/ 4247204 h 4745822"/>
              <a:gd name="connsiteX3" fmla="*/ 0 w 9975087"/>
              <a:gd name="connsiteY3" fmla="*/ 4745822 h 4745822"/>
              <a:gd name="connsiteX4" fmla="*/ 0 w 9975087"/>
              <a:gd name="connsiteY4" fmla="*/ 579415 h 4745822"/>
              <a:gd name="connsiteX0" fmla="*/ 0 w 9977229"/>
              <a:gd name="connsiteY0" fmla="*/ 566380 h 4732787"/>
              <a:gd name="connsiteX1" fmla="*/ 9966598 w 9977229"/>
              <a:gd name="connsiteY1" fmla="*/ 20 h 4732787"/>
              <a:gd name="connsiteX2" fmla="*/ 9972867 w 9977229"/>
              <a:gd name="connsiteY2" fmla="*/ 4234169 h 4732787"/>
              <a:gd name="connsiteX3" fmla="*/ 0 w 9977229"/>
              <a:gd name="connsiteY3" fmla="*/ 4732787 h 4732787"/>
              <a:gd name="connsiteX4" fmla="*/ 0 w 9977229"/>
              <a:gd name="connsiteY4" fmla="*/ 566380 h 4732787"/>
              <a:gd name="connsiteX0" fmla="*/ 0 w 9983421"/>
              <a:gd name="connsiteY0" fmla="*/ 5819 h 4732787"/>
              <a:gd name="connsiteX1" fmla="*/ 9972790 w 9983421"/>
              <a:gd name="connsiteY1" fmla="*/ 20 h 4732787"/>
              <a:gd name="connsiteX2" fmla="*/ 9979059 w 9983421"/>
              <a:gd name="connsiteY2" fmla="*/ 4234169 h 4732787"/>
              <a:gd name="connsiteX3" fmla="*/ 6192 w 9983421"/>
              <a:gd name="connsiteY3" fmla="*/ 4732787 h 4732787"/>
              <a:gd name="connsiteX4" fmla="*/ 0 w 9983421"/>
              <a:gd name="connsiteY4" fmla="*/ 5819 h 4732787"/>
              <a:gd name="connsiteX0" fmla="*/ 0 w 9995804"/>
              <a:gd name="connsiteY0" fmla="*/ 0 h 4733486"/>
              <a:gd name="connsiteX1" fmla="*/ 9985173 w 9995804"/>
              <a:gd name="connsiteY1" fmla="*/ 719 h 4733486"/>
              <a:gd name="connsiteX2" fmla="*/ 9991442 w 9995804"/>
              <a:gd name="connsiteY2" fmla="*/ 4234868 h 4733486"/>
              <a:gd name="connsiteX3" fmla="*/ 18575 w 9995804"/>
              <a:gd name="connsiteY3" fmla="*/ 4733486 h 4733486"/>
              <a:gd name="connsiteX4" fmla="*/ 0 w 9995804"/>
              <a:gd name="connsiteY4" fmla="*/ 0 h 4733486"/>
              <a:gd name="connsiteX0" fmla="*/ 0 w 10009062"/>
              <a:gd name="connsiteY0" fmla="*/ 0 h 4733486"/>
              <a:gd name="connsiteX1" fmla="*/ 9985173 w 10009062"/>
              <a:gd name="connsiteY1" fmla="*/ 719 h 4733486"/>
              <a:gd name="connsiteX2" fmla="*/ 10007112 w 10009062"/>
              <a:gd name="connsiteY2" fmla="*/ 3459558 h 4733486"/>
              <a:gd name="connsiteX3" fmla="*/ 18575 w 10009062"/>
              <a:gd name="connsiteY3" fmla="*/ 4733486 h 4733486"/>
              <a:gd name="connsiteX4" fmla="*/ 0 w 10009062"/>
              <a:gd name="connsiteY4" fmla="*/ 0 h 4733486"/>
              <a:gd name="connsiteX0" fmla="*/ 0 w 9989273"/>
              <a:gd name="connsiteY0" fmla="*/ 0 h 4733486"/>
              <a:gd name="connsiteX1" fmla="*/ 9985173 w 9989273"/>
              <a:gd name="connsiteY1" fmla="*/ 719 h 4733486"/>
              <a:gd name="connsiteX2" fmla="*/ 9975772 w 9989273"/>
              <a:gd name="connsiteY2" fmla="*/ 3756486 h 4733486"/>
              <a:gd name="connsiteX3" fmla="*/ 18575 w 9989273"/>
              <a:gd name="connsiteY3" fmla="*/ 4733486 h 4733486"/>
              <a:gd name="connsiteX4" fmla="*/ 0 w 9989273"/>
              <a:gd name="connsiteY4" fmla="*/ 0 h 4733486"/>
              <a:gd name="connsiteX0" fmla="*/ 0 w 9997010"/>
              <a:gd name="connsiteY0" fmla="*/ 0 h 4733486"/>
              <a:gd name="connsiteX1" fmla="*/ 9985173 w 9997010"/>
              <a:gd name="connsiteY1" fmla="*/ 719 h 4733486"/>
              <a:gd name="connsiteX2" fmla="*/ 9975772 w 9997010"/>
              <a:gd name="connsiteY2" fmla="*/ 3756486 h 4733486"/>
              <a:gd name="connsiteX3" fmla="*/ 18575 w 9997010"/>
              <a:gd name="connsiteY3" fmla="*/ 4733486 h 4733486"/>
              <a:gd name="connsiteX4" fmla="*/ 0 w 9997010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77744"/>
              <a:gd name="connsiteY0" fmla="*/ 0 h 4733486"/>
              <a:gd name="connsiteX1" fmla="*/ 9966227 w 9977744"/>
              <a:gd name="connsiteY1" fmla="*/ 2061547 h 4733486"/>
              <a:gd name="connsiteX2" fmla="*/ 9975772 w 9977744"/>
              <a:gd name="connsiteY2" fmla="*/ 3756486 h 4733486"/>
              <a:gd name="connsiteX3" fmla="*/ 18575 w 9977744"/>
              <a:gd name="connsiteY3" fmla="*/ 4733486 h 4733486"/>
              <a:gd name="connsiteX4" fmla="*/ 0 w 9977744"/>
              <a:gd name="connsiteY4" fmla="*/ 0 h 4733486"/>
              <a:gd name="connsiteX0" fmla="*/ 0 w 9976198"/>
              <a:gd name="connsiteY0" fmla="*/ 0 h 4733486"/>
              <a:gd name="connsiteX1" fmla="*/ 9934650 w 9976198"/>
              <a:gd name="connsiteY1" fmla="*/ 1489833 h 4733486"/>
              <a:gd name="connsiteX2" fmla="*/ 9975772 w 9976198"/>
              <a:gd name="connsiteY2" fmla="*/ 3756486 h 4733486"/>
              <a:gd name="connsiteX3" fmla="*/ 18575 w 9976198"/>
              <a:gd name="connsiteY3" fmla="*/ 4733486 h 4733486"/>
              <a:gd name="connsiteX4" fmla="*/ 0 w 9976198"/>
              <a:gd name="connsiteY4" fmla="*/ 0 h 4733486"/>
              <a:gd name="connsiteX0" fmla="*/ 0 w 9983701"/>
              <a:gd name="connsiteY0" fmla="*/ 0 h 4733486"/>
              <a:gd name="connsiteX1" fmla="*/ 9978856 w 9983701"/>
              <a:gd name="connsiteY1" fmla="*/ 1489833 h 4733486"/>
              <a:gd name="connsiteX2" fmla="*/ 9975772 w 9983701"/>
              <a:gd name="connsiteY2" fmla="*/ 3756486 h 4733486"/>
              <a:gd name="connsiteX3" fmla="*/ 18575 w 9983701"/>
              <a:gd name="connsiteY3" fmla="*/ 4733486 h 4733486"/>
              <a:gd name="connsiteX4" fmla="*/ 0 w 9983701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10007350"/>
              <a:gd name="connsiteY0" fmla="*/ 0 h 3762902"/>
              <a:gd name="connsiteX1" fmla="*/ 10004116 w 10007350"/>
              <a:gd name="connsiteY1" fmla="*/ 519249 h 3762902"/>
              <a:gd name="connsiteX2" fmla="*/ 10007347 w 10007350"/>
              <a:gd name="connsiteY2" fmla="*/ 2785902 h 3762902"/>
              <a:gd name="connsiteX3" fmla="*/ 43835 w 10007350"/>
              <a:gd name="connsiteY3" fmla="*/ 3762902 h 3762902"/>
              <a:gd name="connsiteX4" fmla="*/ 0 w 10007350"/>
              <a:gd name="connsiteY4" fmla="*/ 0 h 3762902"/>
              <a:gd name="connsiteX0" fmla="*/ 0 w 10019980"/>
              <a:gd name="connsiteY0" fmla="*/ 0 h 4155124"/>
              <a:gd name="connsiteX1" fmla="*/ 10016746 w 10019980"/>
              <a:gd name="connsiteY1" fmla="*/ 911471 h 4155124"/>
              <a:gd name="connsiteX2" fmla="*/ 10019977 w 10019980"/>
              <a:gd name="connsiteY2" fmla="*/ 3178124 h 4155124"/>
              <a:gd name="connsiteX3" fmla="*/ 56465 w 10019980"/>
              <a:gd name="connsiteY3" fmla="*/ 4155124 h 4155124"/>
              <a:gd name="connsiteX4" fmla="*/ 0 w 10019980"/>
              <a:gd name="connsiteY4" fmla="*/ 0 h 4155124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2117 w 9958946"/>
              <a:gd name="connsiteY0" fmla="*/ 0 h 4148475"/>
              <a:gd name="connsiteX1" fmla="*/ 9955712 w 9958946"/>
              <a:gd name="connsiteY1" fmla="*/ 898175 h 4148475"/>
              <a:gd name="connsiteX2" fmla="*/ 9958943 w 9958946"/>
              <a:gd name="connsiteY2" fmla="*/ 3164828 h 4148475"/>
              <a:gd name="connsiteX3" fmla="*/ 1746 w 9958946"/>
              <a:gd name="connsiteY3" fmla="*/ 4148475 h 4148475"/>
              <a:gd name="connsiteX4" fmla="*/ 2117 w 9958946"/>
              <a:gd name="connsiteY4" fmla="*/ 0 h 4148475"/>
              <a:gd name="connsiteX0" fmla="*/ 347783 w 9957279"/>
              <a:gd name="connsiteY0" fmla="*/ 0 h 4022166"/>
              <a:gd name="connsiteX1" fmla="*/ 9954045 w 9957279"/>
              <a:gd name="connsiteY1" fmla="*/ 771866 h 4022166"/>
              <a:gd name="connsiteX2" fmla="*/ 9957276 w 9957279"/>
              <a:gd name="connsiteY2" fmla="*/ 3038519 h 4022166"/>
              <a:gd name="connsiteX3" fmla="*/ 79 w 9957279"/>
              <a:gd name="connsiteY3" fmla="*/ 4022166 h 4022166"/>
              <a:gd name="connsiteX4" fmla="*/ 347783 w 9957279"/>
              <a:gd name="connsiteY4" fmla="*/ 0 h 4022166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68701"/>
              <a:gd name="connsiteX1" fmla="*/ 9959909 w 9963143"/>
              <a:gd name="connsiteY1" fmla="*/ 831697 h 4068701"/>
              <a:gd name="connsiteX2" fmla="*/ 9963140 w 9963143"/>
              <a:gd name="connsiteY2" fmla="*/ 3098350 h 4068701"/>
              <a:gd name="connsiteX3" fmla="*/ 31204 w 9963143"/>
              <a:gd name="connsiteY3" fmla="*/ 4068701 h 4068701"/>
              <a:gd name="connsiteX4" fmla="*/ 0 w 9963143"/>
              <a:gd name="connsiteY4" fmla="*/ 0 h 4068701"/>
              <a:gd name="connsiteX0" fmla="*/ 4339 w 9967482"/>
              <a:gd name="connsiteY0" fmla="*/ 0 h 3946904"/>
              <a:gd name="connsiteX1" fmla="*/ 9964248 w 9967482"/>
              <a:gd name="connsiteY1" fmla="*/ 831697 h 3946904"/>
              <a:gd name="connsiteX2" fmla="*/ 9967479 w 9967482"/>
              <a:gd name="connsiteY2" fmla="*/ 3098350 h 3946904"/>
              <a:gd name="connsiteX3" fmla="*/ 1513 w 9967482"/>
              <a:gd name="connsiteY3" fmla="*/ 3946904 h 3946904"/>
              <a:gd name="connsiteX4" fmla="*/ 4339 w 9967482"/>
              <a:gd name="connsiteY4" fmla="*/ 0 h 3946904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1"/>
              <a:gd name="connsiteY0" fmla="*/ 0 h 3976968"/>
              <a:gd name="connsiteX1" fmla="*/ 9964248 w 9967481"/>
              <a:gd name="connsiteY1" fmla="*/ 831697 h 3976968"/>
              <a:gd name="connsiteX2" fmla="*/ 9967479 w 9967481"/>
              <a:gd name="connsiteY2" fmla="*/ 3098350 h 3976968"/>
              <a:gd name="connsiteX3" fmla="*/ 1513 w 9967481"/>
              <a:gd name="connsiteY3" fmla="*/ 3976968 h 3976968"/>
              <a:gd name="connsiteX4" fmla="*/ 4339 w 9967481"/>
              <a:gd name="connsiteY4" fmla="*/ 0 h 3976968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418 h 4057558"/>
              <a:gd name="connsiteX1" fmla="*/ 9964563 w 9967796"/>
              <a:gd name="connsiteY1" fmla="*/ 912287 h 4057558"/>
              <a:gd name="connsiteX2" fmla="*/ 9967794 w 9967796"/>
              <a:gd name="connsiteY2" fmla="*/ 3178940 h 4057558"/>
              <a:gd name="connsiteX3" fmla="*/ 1828 w 9967796"/>
              <a:gd name="connsiteY3" fmla="*/ 4057558 h 4057558"/>
              <a:gd name="connsiteX4" fmla="*/ 1480 w 9967796"/>
              <a:gd name="connsiteY4" fmla="*/ 418 h 4057558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3441 w 9969757"/>
              <a:gd name="connsiteY0" fmla="*/ 6 h 4057146"/>
              <a:gd name="connsiteX1" fmla="*/ 9966524 w 9969757"/>
              <a:gd name="connsiteY1" fmla="*/ 911875 h 4057146"/>
              <a:gd name="connsiteX2" fmla="*/ 9969755 w 9969757"/>
              <a:gd name="connsiteY2" fmla="*/ 3178528 h 4057146"/>
              <a:gd name="connsiteX3" fmla="*/ 3789 w 9969757"/>
              <a:gd name="connsiteY3" fmla="*/ 4057146 h 4057146"/>
              <a:gd name="connsiteX4" fmla="*/ 3441 w 9969757"/>
              <a:gd name="connsiteY4" fmla="*/ 6 h 4057146"/>
              <a:gd name="connsiteX0" fmla="*/ 3441 w 9966524"/>
              <a:gd name="connsiteY0" fmla="*/ 6 h 4057146"/>
              <a:gd name="connsiteX1" fmla="*/ 9966524 w 9966524"/>
              <a:gd name="connsiteY1" fmla="*/ 911875 h 4057146"/>
              <a:gd name="connsiteX2" fmla="*/ 9960879 w 9966524"/>
              <a:gd name="connsiteY2" fmla="*/ 3175414 h 4057146"/>
              <a:gd name="connsiteX3" fmla="*/ 3789 w 9966524"/>
              <a:gd name="connsiteY3" fmla="*/ 4057146 h 4057146"/>
              <a:gd name="connsiteX4" fmla="*/ 3441 w 9966524"/>
              <a:gd name="connsiteY4" fmla="*/ 6 h 4057146"/>
              <a:gd name="connsiteX0" fmla="*/ 506 w 9980024"/>
              <a:gd name="connsiteY0" fmla="*/ 1 h 5320224"/>
              <a:gd name="connsiteX1" fmla="*/ 9980024 w 9980024"/>
              <a:gd name="connsiteY1" fmla="*/ 2174953 h 5320224"/>
              <a:gd name="connsiteX2" fmla="*/ 9974379 w 9980024"/>
              <a:gd name="connsiteY2" fmla="*/ 4438492 h 5320224"/>
              <a:gd name="connsiteX3" fmla="*/ 17289 w 9980024"/>
              <a:gd name="connsiteY3" fmla="*/ 5320224 h 5320224"/>
              <a:gd name="connsiteX4" fmla="*/ 506 w 9980024"/>
              <a:gd name="connsiteY4" fmla="*/ 1 h 5320224"/>
              <a:gd name="connsiteX0" fmla="*/ 506 w 9974381"/>
              <a:gd name="connsiteY0" fmla="*/ 4 h 5320227"/>
              <a:gd name="connsiteX1" fmla="*/ 9930720 w 9974381"/>
              <a:gd name="connsiteY1" fmla="*/ 1032991 h 5320227"/>
              <a:gd name="connsiteX2" fmla="*/ 9974379 w 9974381"/>
              <a:gd name="connsiteY2" fmla="*/ 4438495 h 5320227"/>
              <a:gd name="connsiteX3" fmla="*/ 17289 w 9974381"/>
              <a:gd name="connsiteY3" fmla="*/ 5320227 h 5320227"/>
              <a:gd name="connsiteX4" fmla="*/ 506 w 9974381"/>
              <a:gd name="connsiteY4" fmla="*/ 4 h 5320227"/>
              <a:gd name="connsiteX0" fmla="*/ 5 w 9973881"/>
              <a:gd name="connsiteY0" fmla="*/ 4 h 4974177"/>
              <a:gd name="connsiteX1" fmla="*/ 9930219 w 9973881"/>
              <a:gd name="connsiteY1" fmla="*/ 1032991 h 4974177"/>
              <a:gd name="connsiteX2" fmla="*/ 9973878 w 9973881"/>
              <a:gd name="connsiteY2" fmla="*/ 4438495 h 4974177"/>
              <a:gd name="connsiteX3" fmla="*/ 4240469 w 9973881"/>
              <a:gd name="connsiteY3" fmla="*/ 4974177 h 4974177"/>
              <a:gd name="connsiteX4" fmla="*/ 5 w 9973881"/>
              <a:gd name="connsiteY4" fmla="*/ 4 h 4974177"/>
              <a:gd name="connsiteX0" fmla="*/ 3441 w 5737201"/>
              <a:gd name="connsiteY0" fmla="*/ 15 h 4489718"/>
              <a:gd name="connsiteX1" fmla="*/ 5693539 w 5737201"/>
              <a:gd name="connsiteY1" fmla="*/ 548532 h 4489718"/>
              <a:gd name="connsiteX2" fmla="*/ 5737198 w 5737201"/>
              <a:gd name="connsiteY2" fmla="*/ 3954036 h 4489718"/>
              <a:gd name="connsiteX3" fmla="*/ 3789 w 5737201"/>
              <a:gd name="connsiteY3" fmla="*/ 4489718 h 4489718"/>
              <a:gd name="connsiteX4" fmla="*/ 3441 w 5737201"/>
              <a:gd name="connsiteY4" fmla="*/ 15 h 4489718"/>
              <a:gd name="connsiteX0" fmla="*/ 3441 w 5752736"/>
              <a:gd name="connsiteY0" fmla="*/ 14 h 4489717"/>
              <a:gd name="connsiteX1" fmla="*/ 5752736 w 5752736"/>
              <a:gd name="connsiteY1" fmla="*/ 560995 h 4489717"/>
              <a:gd name="connsiteX2" fmla="*/ 5737198 w 5752736"/>
              <a:gd name="connsiteY2" fmla="*/ 3954035 h 4489717"/>
              <a:gd name="connsiteX3" fmla="*/ 3789 w 5752736"/>
              <a:gd name="connsiteY3" fmla="*/ 4489717 h 4489717"/>
              <a:gd name="connsiteX4" fmla="*/ 3441 w 5752736"/>
              <a:gd name="connsiteY4" fmla="*/ 14 h 4489717"/>
              <a:gd name="connsiteX0" fmla="*/ 3441 w 5752736"/>
              <a:gd name="connsiteY0" fmla="*/ 14 h 4489717"/>
              <a:gd name="connsiteX1" fmla="*/ 5752736 w 5752736"/>
              <a:gd name="connsiteY1" fmla="*/ 560995 h 4489717"/>
              <a:gd name="connsiteX2" fmla="*/ 5737198 w 5752736"/>
              <a:gd name="connsiteY2" fmla="*/ 3954035 h 4489717"/>
              <a:gd name="connsiteX3" fmla="*/ 3789 w 5752736"/>
              <a:gd name="connsiteY3" fmla="*/ 4489717 h 4489717"/>
              <a:gd name="connsiteX4" fmla="*/ 3441 w 5752736"/>
              <a:gd name="connsiteY4" fmla="*/ 14 h 4489717"/>
              <a:gd name="connsiteX0" fmla="*/ 3441 w 5737201"/>
              <a:gd name="connsiteY0" fmla="*/ 14 h 4489717"/>
              <a:gd name="connsiteX1" fmla="*/ 5717218 w 5737201"/>
              <a:gd name="connsiteY1" fmla="*/ 560995 h 4489717"/>
              <a:gd name="connsiteX2" fmla="*/ 5737198 w 5737201"/>
              <a:gd name="connsiteY2" fmla="*/ 3954035 h 4489717"/>
              <a:gd name="connsiteX3" fmla="*/ 3789 w 5737201"/>
              <a:gd name="connsiteY3" fmla="*/ 4489717 h 4489717"/>
              <a:gd name="connsiteX4" fmla="*/ 3441 w 5737201"/>
              <a:gd name="connsiteY4" fmla="*/ 14 h 4489717"/>
              <a:gd name="connsiteX0" fmla="*/ 3441 w 5737201"/>
              <a:gd name="connsiteY0" fmla="*/ 14 h 4489717"/>
              <a:gd name="connsiteX1" fmla="*/ 5729057 w 5737201"/>
              <a:gd name="connsiteY1" fmla="*/ 560995 h 4489717"/>
              <a:gd name="connsiteX2" fmla="*/ 5737198 w 5737201"/>
              <a:gd name="connsiteY2" fmla="*/ 3954035 h 4489717"/>
              <a:gd name="connsiteX3" fmla="*/ 3789 w 5737201"/>
              <a:gd name="connsiteY3" fmla="*/ 4489717 h 4489717"/>
              <a:gd name="connsiteX4" fmla="*/ 3441 w 5737201"/>
              <a:gd name="connsiteY4" fmla="*/ 14 h 448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37201" h="4489717">
                <a:moveTo>
                  <a:pt x="3441" y="14"/>
                </a:moveTo>
                <a:cubicBezTo>
                  <a:pt x="-2752" y="-2192"/>
                  <a:pt x="2408029" y="257039"/>
                  <a:pt x="5729057" y="560995"/>
                </a:cubicBezTo>
                <a:cubicBezTo>
                  <a:pt x="5728029" y="581130"/>
                  <a:pt x="5735582" y="2820708"/>
                  <a:pt x="5737198" y="3954035"/>
                </a:cubicBezTo>
                <a:cubicBezTo>
                  <a:pt x="5742484" y="3971676"/>
                  <a:pt x="-692" y="4490536"/>
                  <a:pt x="3789" y="4489717"/>
                </a:cubicBezTo>
                <a:cubicBezTo>
                  <a:pt x="-2403" y="2911888"/>
                  <a:pt x="114" y="-1120"/>
                  <a:pt x="3441" y="14"/>
                </a:cubicBezTo>
                <a:close/>
              </a:path>
            </a:pathLst>
          </a:custGeom>
          <a:solidFill>
            <a:srgbClr val="D1C7A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D0EB6EBB-CD45-384F-B12C-DCF946260917}"/>
              </a:ext>
            </a:extLst>
          </p:cNvPr>
          <p:cNvSpPr txBox="1"/>
          <p:nvPr/>
        </p:nvSpPr>
        <p:spPr>
          <a:xfrm>
            <a:off x="4987128" y="7790863"/>
            <a:ext cx="5522361" cy="2075808"/>
          </a:xfrm>
          <a:prstGeom prst="rect">
            <a:avLst/>
          </a:prstGeom>
          <a:noFill/>
        </p:spPr>
        <p:txBody>
          <a:bodyPr wrap="square" lIns="0" tIns="71992" rIns="0" bIns="0" rtlCol="0">
            <a:spAutoFit/>
          </a:bodyPr>
          <a:lstStyle/>
          <a:p>
            <a:pPr>
              <a:spcAft>
                <a:spcPts val="500"/>
              </a:spcAft>
            </a:pPr>
            <a:r>
              <a:rPr lang="fr-FR" sz="1800" b="1" dirty="0"/>
              <a:t>Intervenant 1, </a:t>
            </a:r>
            <a:r>
              <a:rPr lang="fr-FR" sz="1800" dirty="0"/>
              <a:t>fonction, fonction fonction fonction fonction fonction fonction fonction fonction fonction fonction fonction fonction fonction fonction fonction fonction</a:t>
            </a:r>
          </a:p>
          <a:p>
            <a:pPr>
              <a:spcAft>
                <a:spcPts val="300"/>
              </a:spcAft>
            </a:pPr>
            <a:r>
              <a:rPr lang="fr-FR" sz="1800" b="1" dirty="0"/>
              <a:t>Intervenant 2, </a:t>
            </a:r>
            <a:r>
              <a:rPr lang="fr-FR" sz="1800" dirty="0"/>
              <a:t>fonction fonction fonction fonction fonction fonction fonction fonction, fonction fonction fonction fonction fonction fonction fonction fonction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5CC1EF2-3827-C449-A4B0-35AB889F14D3}"/>
              </a:ext>
            </a:extLst>
          </p:cNvPr>
          <p:cNvSpPr txBox="1"/>
          <p:nvPr/>
        </p:nvSpPr>
        <p:spPr>
          <a:xfrm>
            <a:off x="4987129" y="7424144"/>
            <a:ext cx="2584652" cy="349694"/>
          </a:xfrm>
          <a:prstGeom prst="rect">
            <a:avLst/>
          </a:prstGeom>
          <a:solidFill>
            <a:schemeClr val="tx2"/>
          </a:solidFill>
        </p:spPr>
        <p:txBody>
          <a:bodyPr wrap="square" lIns="35996" tIns="35996" rIns="35996" bIns="35996" rtlCol="0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Direction scientifique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F2CAF496-180C-1C44-B0C2-FCDC4A87385C}"/>
              </a:ext>
            </a:extLst>
          </p:cNvPr>
          <p:cNvSpPr txBox="1"/>
          <p:nvPr/>
        </p:nvSpPr>
        <p:spPr>
          <a:xfrm>
            <a:off x="4987129" y="10066669"/>
            <a:ext cx="1659040" cy="349694"/>
          </a:xfrm>
          <a:prstGeom prst="rect">
            <a:avLst/>
          </a:prstGeom>
          <a:solidFill>
            <a:schemeClr val="tx2"/>
          </a:solidFill>
        </p:spPr>
        <p:txBody>
          <a:bodyPr wrap="square" lIns="35996" tIns="35996" rIns="35996" bIns="35996" rtlCol="0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Coordination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43C27B5D-B7BD-124F-B4BD-93C0F9229D9E}"/>
              </a:ext>
            </a:extLst>
          </p:cNvPr>
          <p:cNvSpPr txBox="1"/>
          <p:nvPr/>
        </p:nvSpPr>
        <p:spPr>
          <a:xfrm>
            <a:off x="4987128" y="10426710"/>
            <a:ext cx="5345981" cy="1244811"/>
          </a:xfrm>
          <a:prstGeom prst="rect">
            <a:avLst/>
          </a:prstGeom>
          <a:noFill/>
        </p:spPr>
        <p:txBody>
          <a:bodyPr wrap="square" lIns="0" tIns="71992" rIns="0" bIns="0" rtlCol="0">
            <a:spAutoFit/>
          </a:bodyPr>
          <a:lstStyle/>
          <a:p>
            <a:pPr>
              <a:spcAft>
                <a:spcPts val="500"/>
              </a:spcAft>
            </a:pPr>
            <a:r>
              <a:rPr lang="fr-FR" sz="1800" b="1" dirty="0"/>
              <a:t>Personne 1, </a:t>
            </a:r>
            <a:r>
              <a:rPr lang="fr-FR" sz="1800" dirty="0"/>
              <a:t>fonction, fonction fonction fonction fonction fonction fonction fonction fonction</a:t>
            </a:r>
          </a:p>
          <a:p>
            <a:pPr>
              <a:spcAft>
                <a:spcPts val="500"/>
              </a:spcAft>
            </a:pPr>
            <a:r>
              <a:rPr lang="fr-FR" sz="1800" b="1" dirty="0"/>
              <a:t>Personne 2, </a:t>
            </a:r>
            <a:r>
              <a:rPr lang="fr-FR" sz="1800" dirty="0"/>
              <a:t>fonction, fonction fonction fonction fonction fonction fonction fonction fonction, fonction</a:t>
            </a:r>
          </a:p>
        </p:txBody>
      </p:sp>
      <p:grpSp>
        <p:nvGrpSpPr>
          <p:cNvPr id="45" name="Grouper 11">
            <a:extLst>
              <a:ext uri="{FF2B5EF4-FFF2-40B4-BE49-F238E27FC236}">
                <a16:creationId xmlns:a16="http://schemas.microsoft.com/office/drawing/2014/main" id="{74C33A51-A5AE-B940-8AE6-0645F44F70C6}"/>
              </a:ext>
            </a:extLst>
          </p:cNvPr>
          <p:cNvGrpSpPr/>
          <p:nvPr/>
        </p:nvGrpSpPr>
        <p:grpSpPr>
          <a:xfrm>
            <a:off x="718288" y="12625494"/>
            <a:ext cx="4735488" cy="362712"/>
            <a:chOff x="4120223" y="12243703"/>
            <a:chExt cx="4735488" cy="362712"/>
          </a:xfrm>
        </p:grpSpPr>
        <p:grpSp>
          <p:nvGrpSpPr>
            <p:cNvPr id="46" name="Grouper 13">
              <a:extLst>
                <a:ext uri="{FF2B5EF4-FFF2-40B4-BE49-F238E27FC236}">
                  <a16:creationId xmlns:a16="http://schemas.microsoft.com/office/drawing/2014/main" id="{F6BB4246-8259-F644-A269-653DAC1FECF8}"/>
                </a:ext>
              </a:extLst>
            </p:cNvPr>
            <p:cNvGrpSpPr/>
            <p:nvPr userDrawn="1"/>
          </p:nvGrpSpPr>
          <p:grpSpPr>
            <a:xfrm>
              <a:off x="4120223" y="12243703"/>
              <a:ext cx="1982667" cy="362712"/>
              <a:chOff x="4120223" y="12240000"/>
              <a:chExt cx="1982667" cy="362712"/>
            </a:xfrm>
          </p:grpSpPr>
          <p:sp>
            <p:nvSpPr>
              <p:cNvPr id="50" name="ZoneTexte 49">
                <a:extLst>
                  <a:ext uri="{FF2B5EF4-FFF2-40B4-BE49-F238E27FC236}">
                    <a16:creationId xmlns:a16="http://schemas.microsoft.com/office/drawing/2014/main" id="{DA857167-9B10-944D-B548-9DFF86A2ACC1}"/>
                  </a:ext>
                </a:extLst>
              </p:cNvPr>
              <p:cNvSpPr txBox="1"/>
              <p:nvPr userDrawn="1"/>
            </p:nvSpPr>
            <p:spPr>
              <a:xfrm>
                <a:off x="4480224" y="12240000"/>
                <a:ext cx="1622666" cy="360000"/>
              </a:xfrm>
              <a:prstGeom prst="rect">
                <a:avLst/>
              </a:prstGeom>
              <a:noFill/>
            </p:spPr>
            <p:txBody>
              <a:bodyPr wrap="square" lIns="72000" tIns="36000" rIns="36000" bIns="36000" rtlCol="0" anchor="ctr" anchorCtr="0">
                <a:noAutofit/>
              </a:bodyPr>
              <a:lstStyle/>
              <a:p>
                <a:pPr algn="l"/>
                <a:r>
                  <a:rPr lang="fr-FR" sz="1600" b="0" i="0" spc="40" dirty="0" err="1">
                    <a:solidFill>
                      <a:schemeClr val="bg1"/>
                    </a:solidFill>
                    <a:latin typeface="Arial"/>
                    <a:cs typeface="Arial"/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univbordeaux</a:t>
                </a:r>
                <a:endParaRPr lang="fr-FR" sz="1600" b="0" i="0" spc="40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  <p:pic>
            <p:nvPicPr>
              <p:cNvPr id="52" name="Pictos_RS_10x10_twitter02_blc.png">
                <a:extLst>
                  <a:ext uri="{FF2B5EF4-FFF2-40B4-BE49-F238E27FC236}">
                    <a16:creationId xmlns:a16="http://schemas.microsoft.com/office/drawing/2014/main" id="{4B5D8F5A-35B5-1540-9BD2-65CCD5209766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20223" y="12240000"/>
                <a:ext cx="362712" cy="362712"/>
              </a:xfrm>
              <a:prstGeom prst="rect">
                <a:avLst/>
              </a:prstGeom>
            </p:spPr>
          </p:pic>
        </p:grpSp>
        <p:grpSp>
          <p:nvGrpSpPr>
            <p:cNvPr id="47" name="Grouper 14">
              <a:extLst>
                <a:ext uri="{FF2B5EF4-FFF2-40B4-BE49-F238E27FC236}">
                  <a16:creationId xmlns:a16="http://schemas.microsoft.com/office/drawing/2014/main" id="{E2F0C693-6622-8042-87C2-87F4D7709F74}"/>
                </a:ext>
              </a:extLst>
            </p:cNvPr>
            <p:cNvGrpSpPr/>
            <p:nvPr userDrawn="1"/>
          </p:nvGrpSpPr>
          <p:grpSpPr>
            <a:xfrm>
              <a:off x="6184168" y="12243703"/>
              <a:ext cx="2671543" cy="362712"/>
              <a:chOff x="6424439" y="12240000"/>
              <a:chExt cx="2671543" cy="362712"/>
            </a:xfrm>
          </p:grpSpPr>
          <p:sp>
            <p:nvSpPr>
              <p:cNvPr id="48" name="ZoneTexte 47">
                <a:extLst>
                  <a:ext uri="{FF2B5EF4-FFF2-40B4-BE49-F238E27FC236}">
                    <a16:creationId xmlns:a16="http://schemas.microsoft.com/office/drawing/2014/main" id="{828CA748-1B0C-D840-8FB4-E2F89A2DA992}"/>
                  </a:ext>
                </a:extLst>
              </p:cNvPr>
              <p:cNvSpPr txBox="1"/>
              <p:nvPr userDrawn="1"/>
            </p:nvSpPr>
            <p:spPr>
              <a:xfrm>
                <a:off x="6784439" y="12240000"/>
                <a:ext cx="2311543" cy="360000"/>
              </a:xfrm>
              <a:prstGeom prst="rect">
                <a:avLst/>
              </a:prstGeom>
              <a:noFill/>
            </p:spPr>
            <p:txBody>
              <a:bodyPr wrap="square" lIns="72000" tIns="36000" rIns="36000" bIns="36000" rtlCol="0" anchor="ctr" anchorCtr="0">
                <a:noAutofit/>
              </a:bodyPr>
              <a:lstStyle/>
              <a:p>
                <a:pPr algn="l"/>
                <a:r>
                  <a:rPr lang="fr-FR" sz="1600" b="0" i="0" spc="40" dirty="0" err="1">
                    <a:solidFill>
                      <a:schemeClr val="bg1"/>
                    </a:solidFill>
                    <a:latin typeface="Arial"/>
                    <a:cs typeface="Arial"/>
                    <a:hlinkClick r:id="rId10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universitedebordeaux</a:t>
                </a:r>
                <a:endParaRPr lang="fr-FR" sz="1600" b="0" i="0" spc="40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  <p:pic>
            <p:nvPicPr>
              <p:cNvPr id="49" name="Pictos_RS_10x10_twitter02_blc.png">
                <a:extLst>
                  <a:ext uri="{FF2B5EF4-FFF2-40B4-BE49-F238E27FC236}">
                    <a16:creationId xmlns:a16="http://schemas.microsoft.com/office/drawing/2014/main" id="{1658DB92-DF17-C84B-87CF-0888EF9EB90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1" r:link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24439" y="12240000"/>
                <a:ext cx="362712" cy="362712"/>
              </a:xfrm>
              <a:prstGeom prst="rect">
                <a:avLst/>
              </a:prstGeom>
            </p:spPr>
          </p:pic>
        </p:grpSp>
      </p:grpSp>
      <p:grpSp>
        <p:nvGrpSpPr>
          <p:cNvPr id="53" name="Grouper 80">
            <a:extLst>
              <a:ext uri="{FF2B5EF4-FFF2-40B4-BE49-F238E27FC236}">
                <a16:creationId xmlns:a16="http://schemas.microsoft.com/office/drawing/2014/main" id="{7FFFE405-8058-A14E-94D1-3D073F76C122}"/>
              </a:ext>
            </a:extLst>
          </p:cNvPr>
          <p:cNvGrpSpPr/>
          <p:nvPr/>
        </p:nvGrpSpPr>
        <p:grpSpPr>
          <a:xfrm>
            <a:off x="720000" y="11590101"/>
            <a:ext cx="2366032" cy="897459"/>
            <a:chOff x="720000" y="11396061"/>
            <a:chExt cx="2366032" cy="897459"/>
          </a:xfrm>
        </p:grpSpPr>
        <p:sp>
          <p:nvSpPr>
            <p:cNvPr id="54" name="ZoneTexte 53">
              <a:extLst>
                <a:ext uri="{FF2B5EF4-FFF2-40B4-BE49-F238E27FC236}">
                  <a16:creationId xmlns:a16="http://schemas.microsoft.com/office/drawing/2014/main" id="{7A2D7A5F-C062-4145-85AB-5391CF214DCD}"/>
                </a:ext>
              </a:extLst>
            </p:cNvPr>
            <p:cNvSpPr txBox="1"/>
            <p:nvPr/>
          </p:nvSpPr>
          <p:spPr>
            <a:xfrm>
              <a:off x="899902" y="11591450"/>
              <a:ext cx="2186130" cy="702070"/>
            </a:xfrm>
            <a:prstGeom prst="rect">
              <a:avLst/>
            </a:prstGeom>
            <a:solidFill>
              <a:srgbClr val="443A31"/>
            </a:solidFill>
          </p:spPr>
          <p:txBody>
            <a:bodyPr wrap="none" lIns="180000" tIns="252000" rIns="180000" bIns="108000" rtlCol="0">
              <a:spAutoFit/>
            </a:bodyPr>
            <a:lstStyle/>
            <a:p>
              <a:r>
                <a:rPr lang="fr-FR" sz="2200" b="1" i="0" dirty="0">
                  <a:solidFill>
                    <a:schemeClr val="bg1"/>
                  </a:solidFill>
                  <a:latin typeface="Arial"/>
                  <a:cs typeface="Arial"/>
                  <a:hlinkClick r:id="rId1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u-bordeaux.fr</a:t>
              </a:r>
              <a:endParaRPr lang="fr-FR" sz="2200" b="1" i="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55" name="ZoneTexte 54">
              <a:extLst>
                <a:ext uri="{FF2B5EF4-FFF2-40B4-BE49-F238E27FC236}">
                  <a16:creationId xmlns:a16="http://schemas.microsoft.com/office/drawing/2014/main" id="{30AE9264-9A73-AB4F-AA12-E2DD60F6DD39}"/>
                </a:ext>
              </a:extLst>
            </p:cNvPr>
            <p:cNvSpPr txBox="1"/>
            <p:nvPr/>
          </p:nvSpPr>
          <p:spPr>
            <a:xfrm>
              <a:off x="720000" y="11396061"/>
              <a:ext cx="1530401" cy="38048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72000" tIns="36000" rIns="72000" bIns="36000" rtlCol="0" anchor="ctr" anchorCtr="0">
              <a:spAutoFit/>
            </a:bodyPr>
            <a:lstStyle/>
            <a:p>
              <a:r>
                <a:rPr lang="fr-FR" sz="2000" b="1" i="0" dirty="0">
                  <a:solidFill>
                    <a:srgbClr val="009DE0"/>
                  </a:solidFill>
                  <a:latin typeface="Arial"/>
                  <a:cs typeface="Arial"/>
                </a:rPr>
                <a:t>En savoir 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7891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pour une image  8">
            <a:extLst>
              <a:ext uri="{FF2B5EF4-FFF2-40B4-BE49-F238E27FC236}">
                <a16:creationId xmlns:a16="http://schemas.microsoft.com/office/drawing/2014/main" id="{8668BD0A-7E0E-BB49-8FE8-800803B3D40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r:link="rId4">
            <a:alphaModFix amt="60000"/>
          </a:blip>
          <a:srcRect t="32135" b="32135"/>
          <a:stretch>
            <a:fillRect/>
          </a:stretch>
        </p:blipFill>
        <p:spPr>
          <a:xfrm>
            <a:off x="0" y="6780213"/>
            <a:ext cx="10691813" cy="5399087"/>
          </a:xfrm>
        </p:spPr>
      </p:pic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>
          <a:xfrm>
            <a:off x="1080000" y="4114320"/>
            <a:ext cx="9219960" cy="2369193"/>
          </a:xfrm>
        </p:spPr>
        <p:txBody>
          <a:bodyPr/>
          <a:lstStyle/>
          <a:p>
            <a:r>
              <a:rPr lang="fr-FR" dirty="0"/>
              <a:t>Date(s) et heure(s)</a:t>
            </a:r>
          </a:p>
          <a:p>
            <a:pPr lvl="1"/>
            <a:r>
              <a:rPr lang="fr-FR" dirty="0"/>
              <a:t>Lieu : université de Bordeaux,</a:t>
            </a:r>
            <a:br>
              <a:rPr lang="fr-FR" dirty="0"/>
            </a:br>
            <a:r>
              <a:rPr lang="fr-FR" dirty="0"/>
              <a:t>Campus xxx, complément adresse, </a:t>
            </a:r>
            <a:br>
              <a:rPr lang="fr-FR" dirty="0"/>
            </a:br>
            <a:r>
              <a:rPr lang="fr-FR" dirty="0"/>
              <a:t>bât xx, salle xx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80000" y="1800000"/>
            <a:ext cx="8957135" cy="2485296"/>
          </a:xfrm>
        </p:spPr>
        <p:txBody>
          <a:bodyPr/>
          <a:lstStyle/>
          <a:p>
            <a:r>
              <a:rPr lang="fr-FR" sz="8000" b="1" dirty="0"/>
              <a:t>Titre affiche A3</a:t>
            </a:r>
            <a:br>
              <a:rPr lang="fr-FR" dirty="0"/>
            </a:br>
            <a:r>
              <a:rPr lang="fr-FR" sz="5500" dirty="0"/>
              <a:t>sous-titre en complément</a:t>
            </a:r>
            <a:br>
              <a:rPr lang="fr-FR" sz="5500" dirty="0"/>
            </a:br>
            <a:r>
              <a:rPr lang="fr-FR" sz="5500" dirty="0"/>
              <a:t>composé sur 2 lignes</a:t>
            </a:r>
          </a:p>
        </p:txBody>
      </p:sp>
      <p:sp>
        <p:nvSpPr>
          <p:cNvPr id="6" name="Rectangle 26"/>
          <p:cNvSpPr/>
          <p:nvPr/>
        </p:nvSpPr>
        <p:spPr>
          <a:xfrm>
            <a:off x="-5510205" y="-960120"/>
            <a:ext cx="10716190" cy="2520000"/>
          </a:xfrm>
          <a:custGeom>
            <a:avLst/>
            <a:gdLst>
              <a:gd name="connsiteX0" fmla="*/ 0 w 10692000"/>
              <a:gd name="connsiteY0" fmla="*/ 0 h 2520000"/>
              <a:gd name="connsiteX1" fmla="*/ 10692000 w 10692000"/>
              <a:gd name="connsiteY1" fmla="*/ 0 h 2520000"/>
              <a:gd name="connsiteX2" fmla="*/ 10692000 w 10692000"/>
              <a:gd name="connsiteY2" fmla="*/ 2520000 h 2520000"/>
              <a:gd name="connsiteX3" fmla="*/ 0 w 10692000"/>
              <a:gd name="connsiteY3" fmla="*/ 2520000 h 2520000"/>
              <a:gd name="connsiteX4" fmla="*/ 0 w 10692000"/>
              <a:gd name="connsiteY4" fmla="*/ 0 h 2520000"/>
              <a:gd name="connsiteX0" fmla="*/ 0 w 10716190"/>
              <a:gd name="connsiteY0" fmla="*/ 0 h 2520000"/>
              <a:gd name="connsiteX1" fmla="*/ 10692000 w 10716190"/>
              <a:gd name="connsiteY1" fmla="*/ 0 h 2520000"/>
              <a:gd name="connsiteX2" fmla="*/ 10716190 w 10716190"/>
              <a:gd name="connsiteY2" fmla="*/ 2060365 h 2520000"/>
              <a:gd name="connsiteX3" fmla="*/ 0 w 10716190"/>
              <a:gd name="connsiteY3" fmla="*/ 2520000 h 2520000"/>
              <a:gd name="connsiteX4" fmla="*/ 0 w 10716190"/>
              <a:gd name="connsiteY4" fmla="*/ 0 h 25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16190" h="2520000">
                <a:moveTo>
                  <a:pt x="0" y="0"/>
                </a:moveTo>
                <a:lnTo>
                  <a:pt x="10692000" y="0"/>
                </a:lnTo>
                <a:lnTo>
                  <a:pt x="10716190" y="2060365"/>
                </a:lnTo>
                <a:lnTo>
                  <a:pt x="0" y="2520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720000" y="360001"/>
            <a:ext cx="440244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800" b="1" dirty="0">
                <a:solidFill>
                  <a:schemeClr val="bg1"/>
                </a:solidFill>
              </a:rPr>
              <a:t>Atelier, conférence, journée organisé(e) par </a:t>
            </a:r>
            <a:r>
              <a:rPr lang="fr-FR" sz="1800" b="1" dirty="0" err="1">
                <a:solidFill>
                  <a:schemeClr val="bg1"/>
                </a:solidFill>
              </a:rPr>
              <a:t>xxxx</a:t>
            </a:r>
            <a:r>
              <a:rPr lang="fr-FR" sz="1800" b="1" dirty="0">
                <a:solidFill>
                  <a:schemeClr val="bg1"/>
                </a:solidFill>
              </a:rPr>
              <a:t> </a:t>
            </a:r>
            <a:r>
              <a:rPr lang="fr-FR" sz="1800" b="1" dirty="0" err="1">
                <a:solidFill>
                  <a:schemeClr val="bg1"/>
                </a:solidFill>
              </a:rPr>
              <a:t>xxxx</a:t>
            </a:r>
            <a:r>
              <a:rPr lang="fr-FR" sz="1800" b="1" dirty="0">
                <a:solidFill>
                  <a:schemeClr val="bg1"/>
                </a:solidFill>
              </a:rPr>
              <a:t> xxx </a:t>
            </a:r>
            <a:r>
              <a:rPr lang="fr-FR" sz="1800" b="1" dirty="0" err="1">
                <a:solidFill>
                  <a:schemeClr val="bg1"/>
                </a:solidFill>
              </a:rPr>
              <a:t>xxxx</a:t>
            </a:r>
            <a:endParaRPr lang="fr-FR" sz="1800" b="1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 rot="16200000">
            <a:off x="8647814" y="3572107"/>
            <a:ext cx="3634659" cy="455849"/>
          </a:xfrm>
          <a:prstGeom prst="rect">
            <a:avLst/>
          </a:prstGeom>
          <a:noFill/>
        </p:spPr>
        <p:txBody>
          <a:bodyPr wrap="square" lIns="0" tIns="0" rIns="0" bIns="360000" rtlCol="0">
            <a:spAutoFit/>
          </a:bodyPr>
          <a:lstStyle/>
          <a:p>
            <a:r>
              <a:rPr lang="fr-FR" sz="600" dirty="0"/>
              <a:t>Mars 2024 - © université de Bordeaux</a:t>
            </a:r>
          </a:p>
        </p:txBody>
      </p:sp>
      <p:sp>
        <p:nvSpPr>
          <p:cNvPr id="57" name="Rogner un rectangle à un seul coin 18">
            <a:extLst>
              <a:ext uri="{FF2B5EF4-FFF2-40B4-BE49-F238E27FC236}">
                <a16:creationId xmlns:a16="http://schemas.microsoft.com/office/drawing/2014/main" id="{6AD953DB-32E6-2E49-B85D-17E8D10BAA03}"/>
              </a:ext>
            </a:extLst>
          </p:cNvPr>
          <p:cNvSpPr>
            <a:spLocks noChangeAspect="1"/>
          </p:cNvSpPr>
          <p:nvPr/>
        </p:nvSpPr>
        <p:spPr>
          <a:xfrm>
            <a:off x="0" y="10259541"/>
            <a:ext cx="10692000" cy="4133270"/>
          </a:xfrm>
          <a:custGeom>
            <a:avLst/>
            <a:gdLst>
              <a:gd name="connsiteX0" fmla="*/ 0 w 9966596"/>
              <a:gd name="connsiteY0" fmla="*/ 0 h 4166407"/>
              <a:gd name="connsiteX1" fmla="*/ 9272181 w 9966596"/>
              <a:gd name="connsiteY1" fmla="*/ 0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5261853 w 9966596"/>
              <a:gd name="connsiteY1" fmla="*/ 456745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6596 w 9966596"/>
              <a:gd name="connsiteY2" fmla="*/ 4166407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3484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048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533771 h 4700178"/>
              <a:gd name="connsiteX1" fmla="*/ 9966596 w 9966596"/>
              <a:gd name="connsiteY1" fmla="*/ 0 h 4700178"/>
              <a:gd name="connsiteX2" fmla="*/ 9960484 w 9966596"/>
              <a:gd name="connsiteY2" fmla="*/ 4208079 h 4700178"/>
              <a:gd name="connsiteX3" fmla="*/ 0 w 9966596"/>
              <a:gd name="connsiteY3" fmla="*/ 4700178 h 4700178"/>
              <a:gd name="connsiteX4" fmla="*/ 0 w 9966596"/>
              <a:gd name="connsiteY4" fmla="*/ 533771 h 4700178"/>
              <a:gd name="connsiteX0" fmla="*/ 0 w 9966596"/>
              <a:gd name="connsiteY0" fmla="*/ 572879 h 4739286"/>
              <a:gd name="connsiteX1" fmla="*/ 9966596 w 9966596"/>
              <a:gd name="connsiteY1" fmla="*/ 0 h 4739286"/>
              <a:gd name="connsiteX2" fmla="*/ 9960484 w 9966596"/>
              <a:gd name="connsiteY2" fmla="*/ 4247187 h 4739286"/>
              <a:gd name="connsiteX3" fmla="*/ 0 w 9966596"/>
              <a:gd name="connsiteY3" fmla="*/ 4739286 h 4739286"/>
              <a:gd name="connsiteX4" fmla="*/ 0 w 9966596"/>
              <a:gd name="connsiteY4" fmla="*/ 572879 h 4739286"/>
              <a:gd name="connsiteX0" fmla="*/ 0 w 9970295"/>
              <a:gd name="connsiteY0" fmla="*/ 572904 h 4739311"/>
              <a:gd name="connsiteX1" fmla="*/ 9966596 w 9970295"/>
              <a:gd name="connsiteY1" fmla="*/ 25 h 4739311"/>
              <a:gd name="connsiteX2" fmla="*/ 9960484 w 9970295"/>
              <a:gd name="connsiteY2" fmla="*/ 4247212 h 4739311"/>
              <a:gd name="connsiteX3" fmla="*/ 0 w 9970295"/>
              <a:gd name="connsiteY3" fmla="*/ 4739311 h 4739311"/>
              <a:gd name="connsiteX4" fmla="*/ 0 w 9970295"/>
              <a:gd name="connsiteY4" fmla="*/ 572904 h 4739311"/>
              <a:gd name="connsiteX0" fmla="*/ 0 w 9971437"/>
              <a:gd name="connsiteY0" fmla="*/ 572899 h 4739306"/>
              <a:gd name="connsiteX1" fmla="*/ 9966596 w 9971437"/>
              <a:gd name="connsiteY1" fmla="*/ 20 h 4739306"/>
              <a:gd name="connsiteX2" fmla="*/ 9960484 w 9971437"/>
              <a:gd name="connsiteY2" fmla="*/ 4247207 h 4739306"/>
              <a:gd name="connsiteX3" fmla="*/ 0 w 9971437"/>
              <a:gd name="connsiteY3" fmla="*/ 4739306 h 4739306"/>
              <a:gd name="connsiteX4" fmla="*/ 0 w 9971437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53725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40688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3333"/>
              <a:gd name="connsiteY0" fmla="*/ 572899 h 4739306"/>
              <a:gd name="connsiteX1" fmla="*/ 9867531 w 9973333"/>
              <a:gd name="connsiteY1" fmla="*/ 20 h 4739306"/>
              <a:gd name="connsiteX2" fmla="*/ 9972867 w 9973333"/>
              <a:gd name="connsiteY2" fmla="*/ 4240688 h 4739306"/>
              <a:gd name="connsiteX3" fmla="*/ 0 w 9973333"/>
              <a:gd name="connsiteY3" fmla="*/ 4739306 h 4739306"/>
              <a:gd name="connsiteX4" fmla="*/ 0 w 9973333"/>
              <a:gd name="connsiteY4" fmla="*/ 572899 h 4739306"/>
              <a:gd name="connsiteX0" fmla="*/ 0 w 9974104"/>
              <a:gd name="connsiteY0" fmla="*/ 553344 h 4719751"/>
              <a:gd name="connsiteX1" fmla="*/ 9935639 w 9974104"/>
              <a:gd name="connsiteY1" fmla="*/ 20 h 4719751"/>
              <a:gd name="connsiteX2" fmla="*/ 9972867 w 9974104"/>
              <a:gd name="connsiteY2" fmla="*/ 4221133 h 4719751"/>
              <a:gd name="connsiteX3" fmla="*/ 0 w 9974104"/>
              <a:gd name="connsiteY3" fmla="*/ 4719751 h 4719751"/>
              <a:gd name="connsiteX4" fmla="*/ 0 w 9974104"/>
              <a:gd name="connsiteY4" fmla="*/ 553344 h 4719751"/>
              <a:gd name="connsiteX0" fmla="*/ 0 w 9975087"/>
              <a:gd name="connsiteY0" fmla="*/ 579415 h 4745822"/>
              <a:gd name="connsiteX1" fmla="*/ 9954214 w 9975087"/>
              <a:gd name="connsiteY1" fmla="*/ 19 h 4745822"/>
              <a:gd name="connsiteX2" fmla="*/ 9972867 w 9975087"/>
              <a:gd name="connsiteY2" fmla="*/ 4247204 h 4745822"/>
              <a:gd name="connsiteX3" fmla="*/ 0 w 9975087"/>
              <a:gd name="connsiteY3" fmla="*/ 4745822 h 4745822"/>
              <a:gd name="connsiteX4" fmla="*/ 0 w 9975087"/>
              <a:gd name="connsiteY4" fmla="*/ 579415 h 4745822"/>
              <a:gd name="connsiteX0" fmla="*/ 0 w 9977229"/>
              <a:gd name="connsiteY0" fmla="*/ 566380 h 4732787"/>
              <a:gd name="connsiteX1" fmla="*/ 9966598 w 9977229"/>
              <a:gd name="connsiteY1" fmla="*/ 20 h 4732787"/>
              <a:gd name="connsiteX2" fmla="*/ 9972867 w 9977229"/>
              <a:gd name="connsiteY2" fmla="*/ 4234169 h 4732787"/>
              <a:gd name="connsiteX3" fmla="*/ 0 w 9977229"/>
              <a:gd name="connsiteY3" fmla="*/ 4732787 h 4732787"/>
              <a:gd name="connsiteX4" fmla="*/ 0 w 9977229"/>
              <a:gd name="connsiteY4" fmla="*/ 566380 h 4732787"/>
              <a:gd name="connsiteX0" fmla="*/ 0 w 9983421"/>
              <a:gd name="connsiteY0" fmla="*/ 5819 h 4732787"/>
              <a:gd name="connsiteX1" fmla="*/ 9972790 w 9983421"/>
              <a:gd name="connsiteY1" fmla="*/ 20 h 4732787"/>
              <a:gd name="connsiteX2" fmla="*/ 9979059 w 9983421"/>
              <a:gd name="connsiteY2" fmla="*/ 4234169 h 4732787"/>
              <a:gd name="connsiteX3" fmla="*/ 6192 w 9983421"/>
              <a:gd name="connsiteY3" fmla="*/ 4732787 h 4732787"/>
              <a:gd name="connsiteX4" fmla="*/ 0 w 9983421"/>
              <a:gd name="connsiteY4" fmla="*/ 5819 h 4732787"/>
              <a:gd name="connsiteX0" fmla="*/ 0 w 9995804"/>
              <a:gd name="connsiteY0" fmla="*/ 0 h 4733486"/>
              <a:gd name="connsiteX1" fmla="*/ 9985173 w 9995804"/>
              <a:gd name="connsiteY1" fmla="*/ 719 h 4733486"/>
              <a:gd name="connsiteX2" fmla="*/ 9991442 w 9995804"/>
              <a:gd name="connsiteY2" fmla="*/ 4234868 h 4733486"/>
              <a:gd name="connsiteX3" fmla="*/ 18575 w 9995804"/>
              <a:gd name="connsiteY3" fmla="*/ 4733486 h 4733486"/>
              <a:gd name="connsiteX4" fmla="*/ 0 w 9995804"/>
              <a:gd name="connsiteY4" fmla="*/ 0 h 4733486"/>
              <a:gd name="connsiteX0" fmla="*/ 0 w 10009062"/>
              <a:gd name="connsiteY0" fmla="*/ 0 h 4733486"/>
              <a:gd name="connsiteX1" fmla="*/ 9985173 w 10009062"/>
              <a:gd name="connsiteY1" fmla="*/ 719 h 4733486"/>
              <a:gd name="connsiteX2" fmla="*/ 10007112 w 10009062"/>
              <a:gd name="connsiteY2" fmla="*/ 3459558 h 4733486"/>
              <a:gd name="connsiteX3" fmla="*/ 18575 w 10009062"/>
              <a:gd name="connsiteY3" fmla="*/ 4733486 h 4733486"/>
              <a:gd name="connsiteX4" fmla="*/ 0 w 10009062"/>
              <a:gd name="connsiteY4" fmla="*/ 0 h 4733486"/>
              <a:gd name="connsiteX0" fmla="*/ 0 w 9989273"/>
              <a:gd name="connsiteY0" fmla="*/ 0 h 4733486"/>
              <a:gd name="connsiteX1" fmla="*/ 9985173 w 9989273"/>
              <a:gd name="connsiteY1" fmla="*/ 719 h 4733486"/>
              <a:gd name="connsiteX2" fmla="*/ 9975772 w 9989273"/>
              <a:gd name="connsiteY2" fmla="*/ 3756486 h 4733486"/>
              <a:gd name="connsiteX3" fmla="*/ 18575 w 9989273"/>
              <a:gd name="connsiteY3" fmla="*/ 4733486 h 4733486"/>
              <a:gd name="connsiteX4" fmla="*/ 0 w 9989273"/>
              <a:gd name="connsiteY4" fmla="*/ 0 h 4733486"/>
              <a:gd name="connsiteX0" fmla="*/ 0 w 9997010"/>
              <a:gd name="connsiteY0" fmla="*/ 0 h 4733486"/>
              <a:gd name="connsiteX1" fmla="*/ 9985173 w 9997010"/>
              <a:gd name="connsiteY1" fmla="*/ 719 h 4733486"/>
              <a:gd name="connsiteX2" fmla="*/ 9975772 w 9997010"/>
              <a:gd name="connsiteY2" fmla="*/ 3756486 h 4733486"/>
              <a:gd name="connsiteX3" fmla="*/ 18575 w 9997010"/>
              <a:gd name="connsiteY3" fmla="*/ 4733486 h 4733486"/>
              <a:gd name="connsiteX4" fmla="*/ 0 w 9997010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77744"/>
              <a:gd name="connsiteY0" fmla="*/ 0 h 4733486"/>
              <a:gd name="connsiteX1" fmla="*/ 9966227 w 9977744"/>
              <a:gd name="connsiteY1" fmla="*/ 2061547 h 4733486"/>
              <a:gd name="connsiteX2" fmla="*/ 9975772 w 9977744"/>
              <a:gd name="connsiteY2" fmla="*/ 3756486 h 4733486"/>
              <a:gd name="connsiteX3" fmla="*/ 18575 w 9977744"/>
              <a:gd name="connsiteY3" fmla="*/ 4733486 h 4733486"/>
              <a:gd name="connsiteX4" fmla="*/ 0 w 9977744"/>
              <a:gd name="connsiteY4" fmla="*/ 0 h 4733486"/>
              <a:gd name="connsiteX0" fmla="*/ 0 w 9976198"/>
              <a:gd name="connsiteY0" fmla="*/ 0 h 4733486"/>
              <a:gd name="connsiteX1" fmla="*/ 9934650 w 9976198"/>
              <a:gd name="connsiteY1" fmla="*/ 1489833 h 4733486"/>
              <a:gd name="connsiteX2" fmla="*/ 9975772 w 9976198"/>
              <a:gd name="connsiteY2" fmla="*/ 3756486 h 4733486"/>
              <a:gd name="connsiteX3" fmla="*/ 18575 w 9976198"/>
              <a:gd name="connsiteY3" fmla="*/ 4733486 h 4733486"/>
              <a:gd name="connsiteX4" fmla="*/ 0 w 9976198"/>
              <a:gd name="connsiteY4" fmla="*/ 0 h 4733486"/>
              <a:gd name="connsiteX0" fmla="*/ 0 w 9983701"/>
              <a:gd name="connsiteY0" fmla="*/ 0 h 4733486"/>
              <a:gd name="connsiteX1" fmla="*/ 9978856 w 9983701"/>
              <a:gd name="connsiteY1" fmla="*/ 1489833 h 4733486"/>
              <a:gd name="connsiteX2" fmla="*/ 9975772 w 9983701"/>
              <a:gd name="connsiteY2" fmla="*/ 3756486 h 4733486"/>
              <a:gd name="connsiteX3" fmla="*/ 18575 w 9983701"/>
              <a:gd name="connsiteY3" fmla="*/ 4733486 h 4733486"/>
              <a:gd name="connsiteX4" fmla="*/ 0 w 9983701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10007350"/>
              <a:gd name="connsiteY0" fmla="*/ 0 h 3762902"/>
              <a:gd name="connsiteX1" fmla="*/ 10004116 w 10007350"/>
              <a:gd name="connsiteY1" fmla="*/ 519249 h 3762902"/>
              <a:gd name="connsiteX2" fmla="*/ 10007347 w 10007350"/>
              <a:gd name="connsiteY2" fmla="*/ 2785902 h 3762902"/>
              <a:gd name="connsiteX3" fmla="*/ 43835 w 10007350"/>
              <a:gd name="connsiteY3" fmla="*/ 3762902 h 3762902"/>
              <a:gd name="connsiteX4" fmla="*/ 0 w 10007350"/>
              <a:gd name="connsiteY4" fmla="*/ 0 h 3762902"/>
              <a:gd name="connsiteX0" fmla="*/ 0 w 10019980"/>
              <a:gd name="connsiteY0" fmla="*/ 0 h 4155124"/>
              <a:gd name="connsiteX1" fmla="*/ 10016746 w 10019980"/>
              <a:gd name="connsiteY1" fmla="*/ 911471 h 4155124"/>
              <a:gd name="connsiteX2" fmla="*/ 10019977 w 10019980"/>
              <a:gd name="connsiteY2" fmla="*/ 3178124 h 4155124"/>
              <a:gd name="connsiteX3" fmla="*/ 56465 w 10019980"/>
              <a:gd name="connsiteY3" fmla="*/ 4155124 h 4155124"/>
              <a:gd name="connsiteX4" fmla="*/ 0 w 10019980"/>
              <a:gd name="connsiteY4" fmla="*/ 0 h 4155124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2117 w 9958946"/>
              <a:gd name="connsiteY0" fmla="*/ 0 h 4148475"/>
              <a:gd name="connsiteX1" fmla="*/ 9955712 w 9958946"/>
              <a:gd name="connsiteY1" fmla="*/ 898175 h 4148475"/>
              <a:gd name="connsiteX2" fmla="*/ 9958943 w 9958946"/>
              <a:gd name="connsiteY2" fmla="*/ 3164828 h 4148475"/>
              <a:gd name="connsiteX3" fmla="*/ 1746 w 9958946"/>
              <a:gd name="connsiteY3" fmla="*/ 4148475 h 4148475"/>
              <a:gd name="connsiteX4" fmla="*/ 2117 w 9958946"/>
              <a:gd name="connsiteY4" fmla="*/ 0 h 4148475"/>
              <a:gd name="connsiteX0" fmla="*/ 347783 w 9957279"/>
              <a:gd name="connsiteY0" fmla="*/ 0 h 4022166"/>
              <a:gd name="connsiteX1" fmla="*/ 9954045 w 9957279"/>
              <a:gd name="connsiteY1" fmla="*/ 771866 h 4022166"/>
              <a:gd name="connsiteX2" fmla="*/ 9957276 w 9957279"/>
              <a:gd name="connsiteY2" fmla="*/ 3038519 h 4022166"/>
              <a:gd name="connsiteX3" fmla="*/ 79 w 9957279"/>
              <a:gd name="connsiteY3" fmla="*/ 4022166 h 4022166"/>
              <a:gd name="connsiteX4" fmla="*/ 347783 w 9957279"/>
              <a:gd name="connsiteY4" fmla="*/ 0 h 4022166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68701"/>
              <a:gd name="connsiteX1" fmla="*/ 9959909 w 9963143"/>
              <a:gd name="connsiteY1" fmla="*/ 831697 h 4068701"/>
              <a:gd name="connsiteX2" fmla="*/ 9963140 w 9963143"/>
              <a:gd name="connsiteY2" fmla="*/ 3098350 h 4068701"/>
              <a:gd name="connsiteX3" fmla="*/ 31204 w 9963143"/>
              <a:gd name="connsiteY3" fmla="*/ 4068701 h 4068701"/>
              <a:gd name="connsiteX4" fmla="*/ 0 w 9963143"/>
              <a:gd name="connsiteY4" fmla="*/ 0 h 4068701"/>
              <a:gd name="connsiteX0" fmla="*/ 4339 w 9967482"/>
              <a:gd name="connsiteY0" fmla="*/ 0 h 3946904"/>
              <a:gd name="connsiteX1" fmla="*/ 9964248 w 9967482"/>
              <a:gd name="connsiteY1" fmla="*/ 831697 h 3946904"/>
              <a:gd name="connsiteX2" fmla="*/ 9967479 w 9967482"/>
              <a:gd name="connsiteY2" fmla="*/ 3098350 h 3946904"/>
              <a:gd name="connsiteX3" fmla="*/ 1513 w 9967482"/>
              <a:gd name="connsiteY3" fmla="*/ 3946904 h 3946904"/>
              <a:gd name="connsiteX4" fmla="*/ 4339 w 9967482"/>
              <a:gd name="connsiteY4" fmla="*/ 0 h 3946904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1"/>
              <a:gd name="connsiteY0" fmla="*/ 0 h 3976968"/>
              <a:gd name="connsiteX1" fmla="*/ 9964248 w 9967481"/>
              <a:gd name="connsiteY1" fmla="*/ 831697 h 3976968"/>
              <a:gd name="connsiteX2" fmla="*/ 9967479 w 9967481"/>
              <a:gd name="connsiteY2" fmla="*/ 3098350 h 3976968"/>
              <a:gd name="connsiteX3" fmla="*/ 1513 w 9967481"/>
              <a:gd name="connsiteY3" fmla="*/ 3976968 h 3976968"/>
              <a:gd name="connsiteX4" fmla="*/ 4339 w 9967481"/>
              <a:gd name="connsiteY4" fmla="*/ 0 h 3976968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418 h 4057558"/>
              <a:gd name="connsiteX1" fmla="*/ 9964563 w 9967796"/>
              <a:gd name="connsiteY1" fmla="*/ 912287 h 4057558"/>
              <a:gd name="connsiteX2" fmla="*/ 9967794 w 9967796"/>
              <a:gd name="connsiteY2" fmla="*/ 3178940 h 4057558"/>
              <a:gd name="connsiteX3" fmla="*/ 1828 w 9967796"/>
              <a:gd name="connsiteY3" fmla="*/ 4057558 h 4057558"/>
              <a:gd name="connsiteX4" fmla="*/ 1480 w 9967796"/>
              <a:gd name="connsiteY4" fmla="*/ 418 h 4057558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3441 w 9969757"/>
              <a:gd name="connsiteY0" fmla="*/ 6 h 4057146"/>
              <a:gd name="connsiteX1" fmla="*/ 9966524 w 9969757"/>
              <a:gd name="connsiteY1" fmla="*/ 911875 h 4057146"/>
              <a:gd name="connsiteX2" fmla="*/ 9969755 w 9969757"/>
              <a:gd name="connsiteY2" fmla="*/ 3178528 h 4057146"/>
              <a:gd name="connsiteX3" fmla="*/ 3789 w 9969757"/>
              <a:gd name="connsiteY3" fmla="*/ 4057146 h 4057146"/>
              <a:gd name="connsiteX4" fmla="*/ 3441 w 9969757"/>
              <a:gd name="connsiteY4" fmla="*/ 6 h 4057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69757" h="4057146">
                <a:moveTo>
                  <a:pt x="3441" y="6"/>
                </a:moveTo>
                <a:cubicBezTo>
                  <a:pt x="-2752" y="-2200"/>
                  <a:pt x="6645496" y="607919"/>
                  <a:pt x="9966524" y="911875"/>
                </a:cubicBezTo>
                <a:cubicBezTo>
                  <a:pt x="9965496" y="1667426"/>
                  <a:pt x="9968139" y="2045201"/>
                  <a:pt x="9969755" y="3178528"/>
                </a:cubicBezTo>
                <a:cubicBezTo>
                  <a:pt x="9975041" y="3196169"/>
                  <a:pt x="-692" y="4057965"/>
                  <a:pt x="3789" y="4057146"/>
                </a:cubicBezTo>
                <a:cubicBezTo>
                  <a:pt x="-2403" y="2479317"/>
                  <a:pt x="114" y="-1128"/>
                  <a:pt x="3441" y="6"/>
                </a:cubicBezTo>
                <a:close/>
              </a:path>
            </a:pathLst>
          </a:custGeom>
          <a:solidFill>
            <a:srgbClr val="009DE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8" name="logoUBX80mm BandeauBLC.png" descr="/Users/sdubroca/Desktop/2020_03_16_teletravail bureau/2020_02_14_Template-AFF-A3_BVE/sources/logoUBX avec bandeau blanc/logoUBX80mm BandeauBLC.png">
            <a:extLst>
              <a:ext uri="{FF2B5EF4-FFF2-40B4-BE49-F238E27FC236}">
                <a16:creationId xmlns:a16="http://schemas.microsoft.com/office/drawing/2014/main" id="{662E1C61-6933-BD4B-BAB5-5D67B10FC99D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38373"/>
            <a:ext cx="10692000" cy="2519887"/>
          </a:xfrm>
          <a:prstGeom prst="rect">
            <a:avLst/>
          </a:prstGeom>
        </p:spPr>
      </p:pic>
      <p:sp>
        <p:nvSpPr>
          <p:cNvPr id="68" name="Rogner un rectangle à un seul coin 18"/>
          <p:cNvSpPr/>
          <p:nvPr/>
        </p:nvSpPr>
        <p:spPr>
          <a:xfrm rot="10800000">
            <a:off x="5870130" y="9205979"/>
            <a:ext cx="9052607" cy="3500652"/>
          </a:xfrm>
          <a:custGeom>
            <a:avLst/>
            <a:gdLst>
              <a:gd name="connsiteX0" fmla="*/ 0 w 9966596"/>
              <a:gd name="connsiteY0" fmla="*/ 0 h 4166407"/>
              <a:gd name="connsiteX1" fmla="*/ 9272181 w 9966596"/>
              <a:gd name="connsiteY1" fmla="*/ 0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5261853 w 9966596"/>
              <a:gd name="connsiteY1" fmla="*/ 456745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6596 w 9966596"/>
              <a:gd name="connsiteY2" fmla="*/ 4166407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3484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048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533771 h 4700178"/>
              <a:gd name="connsiteX1" fmla="*/ 9966596 w 9966596"/>
              <a:gd name="connsiteY1" fmla="*/ 0 h 4700178"/>
              <a:gd name="connsiteX2" fmla="*/ 9960484 w 9966596"/>
              <a:gd name="connsiteY2" fmla="*/ 4208079 h 4700178"/>
              <a:gd name="connsiteX3" fmla="*/ 0 w 9966596"/>
              <a:gd name="connsiteY3" fmla="*/ 4700178 h 4700178"/>
              <a:gd name="connsiteX4" fmla="*/ 0 w 9966596"/>
              <a:gd name="connsiteY4" fmla="*/ 533771 h 4700178"/>
              <a:gd name="connsiteX0" fmla="*/ 0 w 9966596"/>
              <a:gd name="connsiteY0" fmla="*/ 572879 h 4739286"/>
              <a:gd name="connsiteX1" fmla="*/ 9966596 w 9966596"/>
              <a:gd name="connsiteY1" fmla="*/ 0 h 4739286"/>
              <a:gd name="connsiteX2" fmla="*/ 9960484 w 9966596"/>
              <a:gd name="connsiteY2" fmla="*/ 4247187 h 4739286"/>
              <a:gd name="connsiteX3" fmla="*/ 0 w 9966596"/>
              <a:gd name="connsiteY3" fmla="*/ 4739286 h 4739286"/>
              <a:gd name="connsiteX4" fmla="*/ 0 w 9966596"/>
              <a:gd name="connsiteY4" fmla="*/ 572879 h 4739286"/>
              <a:gd name="connsiteX0" fmla="*/ 0 w 9970295"/>
              <a:gd name="connsiteY0" fmla="*/ 572904 h 4739311"/>
              <a:gd name="connsiteX1" fmla="*/ 9966596 w 9970295"/>
              <a:gd name="connsiteY1" fmla="*/ 25 h 4739311"/>
              <a:gd name="connsiteX2" fmla="*/ 9960484 w 9970295"/>
              <a:gd name="connsiteY2" fmla="*/ 4247212 h 4739311"/>
              <a:gd name="connsiteX3" fmla="*/ 0 w 9970295"/>
              <a:gd name="connsiteY3" fmla="*/ 4739311 h 4739311"/>
              <a:gd name="connsiteX4" fmla="*/ 0 w 9970295"/>
              <a:gd name="connsiteY4" fmla="*/ 572904 h 4739311"/>
              <a:gd name="connsiteX0" fmla="*/ 0 w 9971437"/>
              <a:gd name="connsiteY0" fmla="*/ 572899 h 4739306"/>
              <a:gd name="connsiteX1" fmla="*/ 9966596 w 9971437"/>
              <a:gd name="connsiteY1" fmla="*/ 20 h 4739306"/>
              <a:gd name="connsiteX2" fmla="*/ 9960484 w 9971437"/>
              <a:gd name="connsiteY2" fmla="*/ 4247207 h 4739306"/>
              <a:gd name="connsiteX3" fmla="*/ 0 w 9971437"/>
              <a:gd name="connsiteY3" fmla="*/ 4739306 h 4739306"/>
              <a:gd name="connsiteX4" fmla="*/ 0 w 9971437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53725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40688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3333"/>
              <a:gd name="connsiteY0" fmla="*/ 572899 h 4739306"/>
              <a:gd name="connsiteX1" fmla="*/ 9867531 w 9973333"/>
              <a:gd name="connsiteY1" fmla="*/ 20 h 4739306"/>
              <a:gd name="connsiteX2" fmla="*/ 9972867 w 9973333"/>
              <a:gd name="connsiteY2" fmla="*/ 4240688 h 4739306"/>
              <a:gd name="connsiteX3" fmla="*/ 0 w 9973333"/>
              <a:gd name="connsiteY3" fmla="*/ 4739306 h 4739306"/>
              <a:gd name="connsiteX4" fmla="*/ 0 w 9973333"/>
              <a:gd name="connsiteY4" fmla="*/ 572899 h 4739306"/>
              <a:gd name="connsiteX0" fmla="*/ 0 w 9974104"/>
              <a:gd name="connsiteY0" fmla="*/ 553344 h 4719751"/>
              <a:gd name="connsiteX1" fmla="*/ 9935639 w 9974104"/>
              <a:gd name="connsiteY1" fmla="*/ 20 h 4719751"/>
              <a:gd name="connsiteX2" fmla="*/ 9972867 w 9974104"/>
              <a:gd name="connsiteY2" fmla="*/ 4221133 h 4719751"/>
              <a:gd name="connsiteX3" fmla="*/ 0 w 9974104"/>
              <a:gd name="connsiteY3" fmla="*/ 4719751 h 4719751"/>
              <a:gd name="connsiteX4" fmla="*/ 0 w 9974104"/>
              <a:gd name="connsiteY4" fmla="*/ 553344 h 4719751"/>
              <a:gd name="connsiteX0" fmla="*/ 0 w 9975087"/>
              <a:gd name="connsiteY0" fmla="*/ 579415 h 4745822"/>
              <a:gd name="connsiteX1" fmla="*/ 9954214 w 9975087"/>
              <a:gd name="connsiteY1" fmla="*/ 19 h 4745822"/>
              <a:gd name="connsiteX2" fmla="*/ 9972867 w 9975087"/>
              <a:gd name="connsiteY2" fmla="*/ 4247204 h 4745822"/>
              <a:gd name="connsiteX3" fmla="*/ 0 w 9975087"/>
              <a:gd name="connsiteY3" fmla="*/ 4745822 h 4745822"/>
              <a:gd name="connsiteX4" fmla="*/ 0 w 9975087"/>
              <a:gd name="connsiteY4" fmla="*/ 579415 h 4745822"/>
              <a:gd name="connsiteX0" fmla="*/ 0 w 9977229"/>
              <a:gd name="connsiteY0" fmla="*/ 566380 h 4732787"/>
              <a:gd name="connsiteX1" fmla="*/ 9966598 w 9977229"/>
              <a:gd name="connsiteY1" fmla="*/ 20 h 4732787"/>
              <a:gd name="connsiteX2" fmla="*/ 9972867 w 9977229"/>
              <a:gd name="connsiteY2" fmla="*/ 4234169 h 4732787"/>
              <a:gd name="connsiteX3" fmla="*/ 0 w 9977229"/>
              <a:gd name="connsiteY3" fmla="*/ 4732787 h 4732787"/>
              <a:gd name="connsiteX4" fmla="*/ 0 w 9977229"/>
              <a:gd name="connsiteY4" fmla="*/ 566380 h 4732787"/>
              <a:gd name="connsiteX0" fmla="*/ 0 w 9983421"/>
              <a:gd name="connsiteY0" fmla="*/ 5819 h 4732787"/>
              <a:gd name="connsiteX1" fmla="*/ 9972790 w 9983421"/>
              <a:gd name="connsiteY1" fmla="*/ 20 h 4732787"/>
              <a:gd name="connsiteX2" fmla="*/ 9979059 w 9983421"/>
              <a:gd name="connsiteY2" fmla="*/ 4234169 h 4732787"/>
              <a:gd name="connsiteX3" fmla="*/ 6192 w 9983421"/>
              <a:gd name="connsiteY3" fmla="*/ 4732787 h 4732787"/>
              <a:gd name="connsiteX4" fmla="*/ 0 w 9983421"/>
              <a:gd name="connsiteY4" fmla="*/ 5819 h 4732787"/>
              <a:gd name="connsiteX0" fmla="*/ 0 w 9995804"/>
              <a:gd name="connsiteY0" fmla="*/ 0 h 4733486"/>
              <a:gd name="connsiteX1" fmla="*/ 9985173 w 9995804"/>
              <a:gd name="connsiteY1" fmla="*/ 719 h 4733486"/>
              <a:gd name="connsiteX2" fmla="*/ 9991442 w 9995804"/>
              <a:gd name="connsiteY2" fmla="*/ 4234868 h 4733486"/>
              <a:gd name="connsiteX3" fmla="*/ 18575 w 9995804"/>
              <a:gd name="connsiteY3" fmla="*/ 4733486 h 4733486"/>
              <a:gd name="connsiteX4" fmla="*/ 0 w 9995804"/>
              <a:gd name="connsiteY4" fmla="*/ 0 h 4733486"/>
              <a:gd name="connsiteX0" fmla="*/ 0 w 10009062"/>
              <a:gd name="connsiteY0" fmla="*/ 0 h 4733486"/>
              <a:gd name="connsiteX1" fmla="*/ 9985173 w 10009062"/>
              <a:gd name="connsiteY1" fmla="*/ 719 h 4733486"/>
              <a:gd name="connsiteX2" fmla="*/ 10007112 w 10009062"/>
              <a:gd name="connsiteY2" fmla="*/ 3459558 h 4733486"/>
              <a:gd name="connsiteX3" fmla="*/ 18575 w 10009062"/>
              <a:gd name="connsiteY3" fmla="*/ 4733486 h 4733486"/>
              <a:gd name="connsiteX4" fmla="*/ 0 w 10009062"/>
              <a:gd name="connsiteY4" fmla="*/ 0 h 4733486"/>
              <a:gd name="connsiteX0" fmla="*/ 0 w 9989273"/>
              <a:gd name="connsiteY0" fmla="*/ 0 h 4733486"/>
              <a:gd name="connsiteX1" fmla="*/ 9985173 w 9989273"/>
              <a:gd name="connsiteY1" fmla="*/ 719 h 4733486"/>
              <a:gd name="connsiteX2" fmla="*/ 9975772 w 9989273"/>
              <a:gd name="connsiteY2" fmla="*/ 3756486 h 4733486"/>
              <a:gd name="connsiteX3" fmla="*/ 18575 w 9989273"/>
              <a:gd name="connsiteY3" fmla="*/ 4733486 h 4733486"/>
              <a:gd name="connsiteX4" fmla="*/ 0 w 9989273"/>
              <a:gd name="connsiteY4" fmla="*/ 0 h 4733486"/>
              <a:gd name="connsiteX0" fmla="*/ 0 w 9997010"/>
              <a:gd name="connsiteY0" fmla="*/ 0 h 4733486"/>
              <a:gd name="connsiteX1" fmla="*/ 9985173 w 9997010"/>
              <a:gd name="connsiteY1" fmla="*/ 719 h 4733486"/>
              <a:gd name="connsiteX2" fmla="*/ 9975772 w 9997010"/>
              <a:gd name="connsiteY2" fmla="*/ 3756486 h 4733486"/>
              <a:gd name="connsiteX3" fmla="*/ 18575 w 9997010"/>
              <a:gd name="connsiteY3" fmla="*/ 4733486 h 4733486"/>
              <a:gd name="connsiteX4" fmla="*/ 0 w 9997010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77744"/>
              <a:gd name="connsiteY0" fmla="*/ 0 h 4733486"/>
              <a:gd name="connsiteX1" fmla="*/ 9966227 w 9977744"/>
              <a:gd name="connsiteY1" fmla="*/ 2061547 h 4733486"/>
              <a:gd name="connsiteX2" fmla="*/ 9975772 w 9977744"/>
              <a:gd name="connsiteY2" fmla="*/ 3756486 h 4733486"/>
              <a:gd name="connsiteX3" fmla="*/ 18575 w 9977744"/>
              <a:gd name="connsiteY3" fmla="*/ 4733486 h 4733486"/>
              <a:gd name="connsiteX4" fmla="*/ 0 w 9977744"/>
              <a:gd name="connsiteY4" fmla="*/ 0 h 4733486"/>
              <a:gd name="connsiteX0" fmla="*/ 0 w 9976198"/>
              <a:gd name="connsiteY0" fmla="*/ 0 h 4733486"/>
              <a:gd name="connsiteX1" fmla="*/ 9934650 w 9976198"/>
              <a:gd name="connsiteY1" fmla="*/ 1489833 h 4733486"/>
              <a:gd name="connsiteX2" fmla="*/ 9975772 w 9976198"/>
              <a:gd name="connsiteY2" fmla="*/ 3756486 h 4733486"/>
              <a:gd name="connsiteX3" fmla="*/ 18575 w 9976198"/>
              <a:gd name="connsiteY3" fmla="*/ 4733486 h 4733486"/>
              <a:gd name="connsiteX4" fmla="*/ 0 w 9976198"/>
              <a:gd name="connsiteY4" fmla="*/ 0 h 4733486"/>
              <a:gd name="connsiteX0" fmla="*/ 0 w 9983701"/>
              <a:gd name="connsiteY0" fmla="*/ 0 h 4733486"/>
              <a:gd name="connsiteX1" fmla="*/ 9978856 w 9983701"/>
              <a:gd name="connsiteY1" fmla="*/ 1489833 h 4733486"/>
              <a:gd name="connsiteX2" fmla="*/ 9975772 w 9983701"/>
              <a:gd name="connsiteY2" fmla="*/ 3756486 h 4733486"/>
              <a:gd name="connsiteX3" fmla="*/ 18575 w 9983701"/>
              <a:gd name="connsiteY3" fmla="*/ 4733486 h 4733486"/>
              <a:gd name="connsiteX4" fmla="*/ 0 w 9983701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10007350"/>
              <a:gd name="connsiteY0" fmla="*/ 0 h 3762902"/>
              <a:gd name="connsiteX1" fmla="*/ 10004116 w 10007350"/>
              <a:gd name="connsiteY1" fmla="*/ 519249 h 3762902"/>
              <a:gd name="connsiteX2" fmla="*/ 10007347 w 10007350"/>
              <a:gd name="connsiteY2" fmla="*/ 2785902 h 3762902"/>
              <a:gd name="connsiteX3" fmla="*/ 43835 w 10007350"/>
              <a:gd name="connsiteY3" fmla="*/ 3762902 h 3762902"/>
              <a:gd name="connsiteX4" fmla="*/ 0 w 10007350"/>
              <a:gd name="connsiteY4" fmla="*/ 0 h 3762902"/>
              <a:gd name="connsiteX0" fmla="*/ 0 w 10019980"/>
              <a:gd name="connsiteY0" fmla="*/ 0 h 4155124"/>
              <a:gd name="connsiteX1" fmla="*/ 10016746 w 10019980"/>
              <a:gd name="connsiteY1" fmla="*/ 911471 h 4155124"/>
              <a:gd name="connsiteX2" fmla="*/ 10019977 w 10019980"/>
              <a:gd name="connsiteY2" fmla="*/ 3178124 h 4155124"/>
              <a:gd name="connsiteX3" fmla="*/ 56465 w 10019980"/>
              <a:gd name="connsiteY3" fmla="*/ 4155124 h 4155124"/>
              <a:gd name="connsiteX4" fmla="*/ 0 w 10019980"/>
              <a:gd name="connsiteY4" fmla="*/ 0 h 4155124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2117 w 9958946"/>
              <a:gd name="connsiteY0" fmla="*/ 0 h 4148475"/>
              <a:gd name="connsiteX1" fmla="*/ 9955712 w 9958946"/>
              <a:gd name="connsiteY1" fmla="*/ 898175 h 4148475"/>
              <a:gd name="connsiteX2" fmla="*/ 9958943 w 9958946"/>
              <a:gd name="connsiteY2" fmla="*/ 3164828 h 4148475"/>
              <a:gd name="connsiteX3" fmla="*/ 1746 w 9958946"/>
              <a:gd name="connsiteY3" fmla="*/ 4148475 h 4148475"/>
              <a:gd name="connsiteX4" fmla="*/ 2117 w 9958946"/>
              <a:gd name="connsiteY4" fmla="*/ 0 h 4148475"/>
              <a:gd name="connsiteX0" fmla="*/ 347783 w 9957279"/>
              <a:gd name="connsiteY0" fmla="*/ 0 h 4022166"/>
              <a:gd name="connsiteX1" fmla="*/ 9954045 w 9957279"/>
              <a:gd name="connsiteY1" fmla="*/ 771866 h 4022166"/>
              <a:gd name="connsiteX2" fmla="*/ 9957276 w 9957279"/>
              <a:gd name="connsiteY2" fmla="*/ 3038519 h 4022166"/>
              <a:gd name="connsiteX3" fmla="*/ 79 w 9957279"/>
              <a:gd name="connsiteY3" fmla="*/ 4022166 h 4022166"/>
              <a:gd name="connsiteX4" fmla="*/ 347783 w 9957279"/>
              <a:gd name="connsiteY4" fmla="*/ 0 h 4022166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68701"/>
              <a:gd name="connsiteX1" fmla="*/ 9959909 w 9963143"/>
              <a:gd name="connsiteY1" fmla="*/ 831697 h 4068701"/>
              <a:gd name="connsiteX2" fmla="*/ 9963140 w 9963143"/>
              <a:gd name="connsiteY2" fmla="*/ 3098350 h 4068701"/>
              <a:gd name="connsiteX3" fmla="*/ 31204 w 9963143"/>
              <a:gd name="connsiteY3" fmla="*/ 4068701 h 4068701"/>
              <a:gd name="connsiteX4" fmla="*/ 0 w 9963143"/>
              <a:gd name="connsiteY4" fmla="*/ 0 h 4068701"/>
              <a:gd name="connsiteX0" fmla="*/ 4339 w 9967482"/>
              <a:gd name="connsiteY0" fmla="*/ 0 h 3946904"/>
              <a:gd name="connsiteX1" fmla="*/ 9964248 w 9967482"/>
              <a:gd name="connsiteY1" fmla="*/ 831697 h 3946904"/>
              <a:gd name="connsiteX2" fmla="*/ 9967479 w 9967482"/>
              <a:gd name="connsiteY2" fmla="*/ 3098350 h 3946904"/>
              <a:gd name="connsiteX3" fmla="*/ 1513 w 9967482"/>
              <a:gd name="connsiteY3" fmla="*/ 3946904 h 3946904"/>
              <a:gd name="connsiteX4" fmla="*/ 4339 w 9967482"/>
              <a:gd name="connsiteY4" fmla="*/ 0 h 3946904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1"/>
              <a:gd name="connsiteY0" fmla="*/ 0 h 3976968"/>
              <a:gd name="connsiteX1" fmla="*/ 9964248 w 9967481"/>
              <a:gd name="connsiteY1" fmla="*/ 831697 h 3976968"/>
              <a:gd name="connsiteX2" fmla="*/ 9967479 w 9967481"/>
              <a:gd name="connsiteY2" fmla="*/ 3098350 h 3976968"/>
              <a:gd name="connsiteX3" fmla="*/ 1513 w 9967481"/>
              <a:gd name="connsiteY3" fmla="*/ 3976968 h 3976968"/>
              <a:gd name="connsiteX4" fmla="*/ 4339 w 9967481"/>
              <a:gd name="connsiteY4" fmla="*/ 0 h 3976968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418 h 4057558"/>
              <a:gd name="connsiteX1" fmla="*/ 9964563 w 9967796"/>
              <a:gd name="connsiteY1" fmla="*/ 912287 h 4057558"/>
              <a:gd name="connsiteX2" fmla="*/ 9967794 w 9967796"/>
              <a:gd name="connsiteY2" fmla="*/ 3178940 h 4057558"/>
              <a:gd name="connsiteX3" fmla="*/ 1828 w 9967796"/>
              <a:gd name="connsiteY3" fmla="*/ 4057558 h 4057558"/>
              <a:gd name="connsiteX4" fmla="*/ 1480 w 9967796"/>
              <a:gd name="connsiteY4" fmla="*/ 418 h 4057558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3441 w 9969757"/>
              <a:gd name="connsiteY0" fmla="*/ 6 h 4057146"/>
              <a:gd name="connsiteX1" fmla="*/ 9966524 w 9969757"/>
              <a:gd name="connsiteY1" fmla="*/ 911875 h 4057146"/>
              <a:gd name="connsiteX2" fmla="*/ 9969755 w 9969757"/>
              <a:gd name="connsiteY2" fmla="*/ 3178528 h 4057146"/>
              <a:gd name="connsiteX3" fmla="*/ 3789 w 9969757"/>
              <a:gd name="connsiteY3" fmla="*/ 4057146 h 4057146"/>
              <a:gd name="connsiteX4" fmla="*/ 3441 w 9969757"/>
              <a:gd name="connsiteY4" fmla="*/ 6 h 4057146"/>
              <a:gd name="connsiteX0" fmla="*/ 3441 w 9966524"/>
              <a:gd name="connsiteY0" fmla="*/ 6 h 4057146"/>
              <a:gd name="connsiteX1" fmla="*/ 9966524 w 9966524"/>
              <a:gd name="connsiteY1" fmla="*/ 911875 h 4057146"/>
              <a:gd name="connsiteX2" fmla="*/ 9960879 w 9966524"/>
              <a:gd name="connsiteY2" fmla="*/ 3175414 h 4057146"/>
              <a:gd name="connsiteX3" fmla="*/ 3789 w 9966524"/>
              <a:gd name="connsiteY3" fmla="*/ 4057146 h 4057146"/>
              <a:gd name="connsiteX4" fmla="*/ 3441 w 9966524"/>
              <a:gd name="connsiteY4" fmla="*/ 6 h 4057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66524" h="4057146">
                <a:moveTo>
                  <a:pt x="3441" y="6"/>
                </a:moveTo>
                <a:cubicBezTo>
                  <a:pt x="-2752" y="-2200"/>
                  <a:pt x="6645496" y="607919"/>
                  <a:pt x="9966524" y="911875"/>
                </a:cubicBezTo>
                <a:cubicBezTo>
                  <a:pt x="9965496" y="1667426"/>
                  <a:pt x="9959263" y="2042087"/>
                  <a:pt x="9960879" y="3175414"/>
                </a:cubicBezTo>
                <a:cubicBezTo>
                  <a:pt x="9966165" y="3193055"/>
                  <a:pt x="-692" y="4057965"/>
                  <a:pt x="3789" y="4057146"/>
                </a:cubicBezTo>
                <a:cubicBezTo>
                  <a:pt x="-2403" y="2479317"/>
                  <a:pt x="114" y="-1128"/>
                  <a:pt x="3441" y="6"/>
                </a:cubicBezTo>
                <a:close/>
              </a:path>
            </a:pathLst>
          </a:custGeom>
          <a:solidFill>
            <a:srgbClr val="D1C7A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ZoneTexte 69"/>
          <p:cNvSpPr txBox="1"/>
          <p:nvPr/>
        </p:nvSpPr>
        <p:spPr>
          <a:xfrm>
            <a:off x="6296370" y="10586319"/>
            <a:ext cx="4123785" cy="1160172"/>
          </a:xfrm>
          <a:prstGeom prst="rect">
            <a:avLst/>
          </a:prstGeom>
          <a:noFill/>
        </p:spPr>
        <p:txBody>
          <a:bodyPr wrap="square" lIns="0" tIns="71992" rIns="0" bIns="0" rtlCol="0">
            <a:spAutoFit/>
          </a:bodyPr>
          <a:lstStyle/>
          <a:p>
            <a:pPr>
              <a:spcAft>
                <a:spcPts val="500"/>
              </a:spcAft>
            </a:pPr>
            <a:r>
              <a:rPr lang="fr-FR" sz="1600" b="1" dirty="0"/>
              <a:t>Intervenant 1, </a:t>
            </a:r>
            <a:r>
              <a:rPr lang="fr-FR" sz="1600" dirty="0"/>
              <a:t>fonction</a:t>
            </a:r>
          </a:p>
          <a:p>
            <a:pPr>
              <a:spcAft>
                <a:spcPts val="300"/>
              </a:spcAft>
            </a:pPr>
            <a:r>
              <a:rPr lang="fr-FR" sz="1600" b="1" dirty="0"/>
              <a:t>Intervenant 2, </a:t>
            </a:r>
            <a:r>
              <a:rPr lang="fr-FR" sz="1600" dirty="0"/>
              <a:t>fonction fonction fonction fonction fonction fonction fonction fonction</a:t>
            </a:r>
          </a:p>
          <a:p>
            <a:pPr>
              <a:spcAft>
                <a:spcPts val="300"/>
              </a:spcAft>
            </a:pPr>
            <a:r>
              <a:rPr lang="fr-FR" sz="1600" b="1" dirty="0"/>
              <a:t>Intervenant 3, </a:t>
            </a:r>
            <a:r>
              <a:rPr lang="fr-FR" sz="1600" dirty="0"/>
              <a:t>fonction</a:t>
            </a:r>
          </a:p>
        </p:txBody>
      </p:sp>
      <p:sp>
        <p:nvSpPr>
          <p:cNvPr id="69" name="ZoneTexte 68"/>
          <p:cNvSpPr txBox="1"/>
          <p:nvPr/>
        </p:nvSpPr>
        <p:spPr>
          <a:xfrm>
            <a:off x="6296369" y="10219600"/>
            <a:ext cx="1941747" cy="349694"/>
          </a:xfrm>
          <a:prstGeom prst="rect">
            <a:avLst/>
          </a:prstGeom>
          <a:solidFill>
            <a:schemeClr val="tx2"/>
          </a:solidFill>
        </p:spPr>
        <p:txBody>
          <a:bodyPr wrap="square" lIns="35996" tIns="35996" rIns="35996" bIns="35996" rtlCol="0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Organisation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84804A6-F2EF-314D-BC4C-76FE8DA6F25B}"/>
              </a:ext>
            </a:extLst>
          </p:cNvPr>
          <p:cNvSpPr/>
          <p:nvPr/>
        </p:nvSpPr>
        <p:spPr>
          <a:xfrm>
            <a:off x="720000" y="11049727"/>
            <a:ext cx="4732065" cy="307777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/>
          <a:p>
            <a:r>
              <a:rPr lang="fr-FR" sz="2000" spc="40" dirty="0">
                <a:solidFill>
                  <a:schemeClr val="bg1"/>
                </a:solidFill>
                <a:cs typeface="Arial"/>
              </a:rPr>
              <a:t>Contact : </a:t>
            </a:r>
            <a:r>
              <a:rPr lang="fr-FR" sz="2000" b="1" spc="40" dirty="0" err="1">
                <a:solidFill>
                  <a:schemeClr val="bg1"/>
                </a:solidFill>
                <a:cs typeface="Arial"/>
              </a:rPr>
              <a:t>prenom.nom@u-bordeaux.fr</a:t>
            </a:r>
            <a:endParaRPr lang="fr-FR" sz="2000" b="1" spc="40" dirty="0">
              <a:solidFill>
                <a:schemeClr val="bg1"/>
              </a:solidFill>
              <a:cs typeface="Arial"/>
            </a:endParaRPr>
          </a:p>
        </p:txBody>
      </p:sp>
      <p:grpSp>
        <p:nvGrpSpPr>
          <p:cNvPr id="40" name="Grouper 11">
            <a:extLst>
              <a:ext uri="{FF2B5EF4-FFF2-40B4-BE49-F238E27FC236}">
                <a16:creationId xmlns:a16="http://schemas.microsoft.com/office/drawing/2014/main" id="{6EC7118A-E91D-E045-A78B-71A519F7030C}"/>
              </a:ext>
            </a:extLst>
          </p:cNvPr>
          <p:cNvGrpSpPr/>
          <p:nvPr/>
        </p:nvGrpSpPr>
        <p:grpSpPr>
          <a:xfrm>
            <a:off x="718288" y="12625494"/>
            <a:ext cx="4735488" cy="362712"/>
            <a:chOff x="4120223" y="12243703"/>
            <a:chExt cx="4735488" cy="362712"/>
          </a:xfrm>
        </p:grpSpPr>
        <p:grpSp>
          <p:nvGrpSpPr>
            <p:cNvPr id="41" name="Grouper 13">
              <a:extLst>
                <a:ext uri="{FF2B5EF4-FFF2-40B4-BE49-F238E27FC236}">
                  <a16:creationId xmlns:a16="http://schemas.microsoft.com/office/drawing/2014/main" id="{77A88EB7-89A1-814B-A90E-2CF97B3E1A40}"/>
                </a:ext>
              </a:extLst>
            </p:cNvPr>
            <p:cNvGrpSpPr/>
            <p:nvPr userDrawn="1"/>
          </p:nvGrpSpPr>
          <p:grpSpPr>
            <a:xfrm>
              <a:off x="4120223" y="12243703"/>
              <a:ext cx="1982667" cy="362712"/>
              <a:chOff x="4120223" y="12240000"/>
              <a:chExt cx="1982667" cy="362712"/>
            </a:xfrm>
          </p:grpSpPr>
          <p:sp>
            <p:nvSpPr>
              <p:cNvPr id="45" name="ZoneTexte 44">
                <a:extLst>
                  <a:ext uri="{FF2B5EF4-FFF2-40B4-BE49-F238E27FC236}">
                    <a16:creationId xmlns:a16="http://schemas.microsoft.com/office/drawing/2014/main" id="{2DC44826-FA70-214A-B75E-E2788FD10710}"/>
                  </a:ext>
                </a:extLst>
              </p:cNvPr>
              <p:cNvSpPr txBox="1"/>
              <p:nvPr userDrawn="1"/>
            </p:nvSpPr>
            <p:spPr>
              <a:xfrm>
                <a:off x="4480224" y="12240000"/>
                <a:ext cx="1622666" cy="360000"/>
              </a:xfrm>
              <a:prstGeom prst="rect">
                <a:avLst/>
              </a:prstGeom>
              <a:noFill/>
            </p:spPr>
            <p:txBody>
              <a:bodyPr wrap="square" lIns="72000" tIns="36000" rIns="36000" bIns="36000" rtlCol="0" anchor="ctr" anchorCtr="0">
                <a:noAutofit/>
              </a:bodyPr>
              <a:lstStyle/>
              <a:p>
                <a:pPr algn="l"/>
                <a:r>
                  <a:rPr lang="fr-FR" sz="1600" b="0" i="0" spc="40" dirty="0" err="1">
                    <a:solidFill>
                      <a:schemeClr val="bg1"/>
                    </a:solidFill>
                    <a:latin typeface="Arial"/>
                    <a:cs typeface="Arial"/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univbordeaux</a:t>
                </a:r>
                <a:endParaRPr lang="fr-FR" sz="1600" b="0" i="0" spc="40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  <p:pic>
            <p:nvPicPr>
              <p:cNvPr id="46" name="Pictos_RS_10x10_twitter02_blc.png">
                <a:extLst>
                  <a:ext uri="{FF2B5EF4-FFF2-40B4-BE49-F238E27FC236}">
                    <a16:creationId xmlns:a16="http://schemas.microsoft.com/office/drawing/2014/main" id="{E36EF6EB-174B-3443-B310-99055BB3AC6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20223" y="12240000"/>
                <a:ext cx="362712" cy="362712"/>
              </a:xfrm>
              <a:prstGeom prst="rect">
                <a:avLst/>
              </a:prstGeom>
            </p:spPr>
          </p:pic>
        </p:grpSp>
        <p:grpSp>
          <p:nvGrpSpPr>
            <p:cNvPr id="42" name="Grouper 14">
              <a:extLst>
                <a:ext uri="{FF2B5EF4-FFF2-40B4-BE49-F238E27FC236}">
                  <a16:creationId xmlns:a16="http://schemas.microsoft.com/office/drawing/2014/main" id="{39CDE3DB-5491-D941-8862-7A5BD2B705AE}"/>
                </a:ext>
              </a:extLst>
            </p:cNvPr>
            <p:cNvGrpSpPr/>
            <p:nvPr userDrawn="1"/>
          </p:nvGrpSpPr>
          <p:grpSpPr>
            <a:xfrm>
              <a:off x="6184168" y="12243703"/>
              <a:ext cx="2671543" cy="362712"/>
              <a:chOff x="6424439" y="12240000"/>
              <a:chExt cx="2671543" cy="362712"/>
            </a:xfrm>
          </p:grpSpPr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id="{A89419C7-1B09-D947-9B03-26BA49035389}"/>
                  </a:ext>
                </a:extLst>
              </p:cNvPr>
              <p:cNvSpPr txBox="1"/>
              <p:nvPr userDrawn="1"/>
            </p:nvSpPr>
            <p:spPr>
              <a:xfrm>
                <a:off x="6784439" y="12240000"/>
                <a:ext cx="2311543" cy="360000"/>
              </a:xfrm>
              <a:prstGeom prst="rect">
                <a:avLst/>
              </a:prstGeom>
              <a:noFill/>
            </p:spPr>
            <p:txBody>
              <a:bodyPr wrap="square" lIns="72000" tIns="36000" rIns="36000" bIns="36000" rtlCol="0" anchor="ctr" anchorCtr="0">
                <a:noAutofit/>
              </a:bodyPr>
              <a:lstStyle/>
              <a:p>
                <a:pPr algn="l"/>
                <a:r>
                  <a:rPr lang="fr-FR" sz="1600" b="0" i="0" spc="40" dirty="0" err="1">
                    <a:solidFill>
                      <a:schemeClr val="bg1"/>
                    </a:solidFill>
                    <a:latin typeface="Arial"/>
                    <a:cs typeface="Arial"/>
                    <a:hlinkClick r:id="rId10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universitedebordeaux</a:t>
                </a:r>
                <a:endParaRPr lang="fr-FR" sz="1600" b="0" i="0" spc="40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  <p:pic>
            <p:nvPicPr>
              <p:cNvPr id="44" name="Pictos_RS_10x10_twitter02_blc.png">
                <a:extLst>
                  <a:ext uri="{FF2B5EF4-FFF2-40B4-BE49-F238E27FC236}">
                    <a16:creationId xmlns:a16="http://schemas.microsoft.com/office/drawing/2014/main" id="{3ADD1E72-4C80-C84D-92DB-F97B8544D99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1" r:link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24439" y="12240000"/>
                <a:ext cx="362712" cy="362712"/>
              </a:xfrm>
              <a:prstGeom prst="rect">
                <a:avLst/>
              </a:prstGeom>
            </p:spPr>
          </p:pic>
        </p:grpSp>
      </p:grpSp>
      <p:grpSp>
        <p:nvGrpSpPr>
          <p:cNvPr id="47" name="Grouper 80">
            <a:extLst>
              <a:ext uri="{FF2B5EF4-FFF2-40B4-BE49-F238E27FC236}">
                <a16:creationId xmlns:a16="http://schemas.microsoft.com/office/drawing/2014/main" id="{D96AD792-3E1A-5341-86EE-FDF5149902E4}"/>
              </a:ext>
            </a:extLst>
          </p:cNvPr>
          <p:cNvGrpSpPr/>
          <p:nvPr/>
        </p:nvGrpSpPr>
        <p:grpSpPr>
          <a:xfrm>
            <a:off x="720000" y="11590101"/>
            <a:ext cx="2366032" cy="897459"/>
            <a:chOff x="720000" y="11396061"/>
            <a:chExt cx="2366032" cy="897459"/>
          </a:xfrm>
        </p:grpSpPr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AACDB878-EBCE-7C4B-8DAA-21E637D16A74}"/>
                </a:ext>
              </a:extLst>
            </p:cNvPr>
            <p:cNvSpPr txBox="1"/>
            <p:nvPr/>
          </p:nvSpPr>
          <p:spPr>
            <a:xfrm>
              <a:off x="899902" y="11591450"/>
              <a:ext cx="2186130" cy="702070"/>
            </a:xfrm>
            <a:prstGeom prst="rect">
              <a:avLst/>
            </a:prstGeom>
            <a:solidFill>
              <a:srgbClr val="443A31"/>
            </a:solidFill>
          </p:spPr>
          <p:txBody>
            <a:bodyPr wrap="none" lIns="180000" tIns="252000" rIns="180000" bIns="108000" rtlCol="0">
              <a:spAutoFit/>
            </a:bodyPr>
            <a:lstStyle/>
            <a:p>
              <a:r>
                <a:rPr lang="fr-FR" sz="2200" b="1" i="0" dirty="0">
                  <a:solidFill>
                    <a:schemeClr val="bg1"/>
                  </a:solidFill>
                  <a:latin typeface="Arial"/>
                  <a:cs typeface="Arial"/>
                  <a:hlinkClick r:id="rId1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u-bordeaux.fr</a:t>
              </a:r>
              <a:endParaRPr lang="fr-FR" sz="2200" b="1" i="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C8CF98D2-5EFD-884D-A74C-19D823FC89B9}"/>
                </a:ext>
              </a:extLst>
            </p:cNvPr>
            <p:cNvSpPr txBox="1"/>
            <p:nvPr/>
          </p:nvSpPr>
          <p:spPr>
            <a:xfrm>
              <a:off x="720000" y="11396061"/>
              <a:ext cx="1530401" cy="38048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72000" tIns="36000" rIns="72000" bIns="36000" rtlCol="0" anchor="ctr" anchorCtr="0">
              <a:spAutoFit/>
            </a:bodyPr>
            <a:lstStyle/>
            <a:p>
              <a:r>
                <a:rPr lang="fr-FR" sz="2000" b="1" i="0" dirty="0">
                  <a:solidFill>
                    <a:srgbClr val="009DE0"/>
                  </a:solidFill>
                  <a:latin typeface="Arial"/>
                  <a:cs typeface="Arial"/>
                </a:rPr>
                <a:t>En savoir 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5366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pour une image  8">
            <a:extLst>
              <a:ext uri="{FF2B5EF4-FFF2-40B4-BE49-F238E27FC236}">
                <a16:creationId xmlns:a16="http://schemas.microsoft.com/office/drawing/2014/main" id="{4D418032-0504-B04F-9AA5-AAA2F88B1B6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r:link="rId4">
            <a:alphaModFix amt="60000"/>
          </a:blip>
          <a:srcRect t="32130" b="32130"/>
          <a:stretch>
            <a:fillRect/>
          </a:stretch>
        </p:blipFill>
        <p:spPr>
          <a:xfrm>
            <a:off x="0" y="6192838"/>
            <a:ext cx="10691813" cy="5400675"/>
          </a:xfrm>
        </p:spPr>
      </p:pic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>
          <a:xfrm>
            <a:off x="1080000" y="3445929"/>
            <a:ext cx="9219960" cy="2369193"/>
          </a:xfrm>
        </p:spPr>
        <p:txBody>
          <a:bodyPr/>
          <a:lstStyle/>
          <a:p>
            <a:r>
              <a:rPr lang="fr-FR" dirty="0"/>
              <a:t>Date(s) et heure(s)</a:t>
            </a:r>
          </a:p>
          <a:p>
            <a:pPr lvl="1"/>
            <a:r>
              <a:rPr lang="fr-FR" dirty="0"/>
              <a:t>Lieu : université de Bordeaux,</a:t>
            </a:r>
            <a:br>
              <a:rPr lang="fr-FR" dirty="0"/>
            </a:br>
            <a:r>
              <a:rPr lang="fr-FR" dirty="0"/>
              <a:t>Campus xxx, complément adresse, </a:t>
            </a:r>
            <a:br>
              <a:rPr lang="fr-FR" dirty="0"/>
            </a:br>
            <a:r>
              <a:rPr lang="fr-FR" dirty="0"/>
              <a:t>bât xx, salle xx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80000" y="1800000"/>
            <a:ext cx="8914605" cy="1765868"/>
          </a:xfrm>
        </p:spPr>
        <p:txBody>
          <a:bodyPr/>
          <a:lstStyle/>
          <a:p>
            <a:r>
              <a:rPr lang="fr-FR" sz="8000" b="1" dirty="0"/>
              <a:t>Titre affiche </a:t>
            </a:r>
            <a:r>
              <a:rPr lang="fr-FR" sz="8000" dirty="0"/>
              <a:t>A3</a:t>
            </a:r>
            <a:br>
              <a:rPr lang="fr-FR" dirty="0"/>
            </a:br>
            <a:r>
              <a:rPr lang="fr-FR" sz="5500" dirty="0"/>
              <a:t>sous-titre en complément</a:t>
            </a:r>
          </a:p>
        </p:txBody>
      </p:sp>
      <p:sp>
        <p:nvSpPr>
          <p:cNvPr id="6" name="Rectangle 26"/>
          <p:cNvSpPr/>
          <p:nvPr/>
        </p:nvSpPr>
        <p:spPr>
          <a:xfrm>
            <a:off x="-5510205" y="-960120"/>
            <a:ext cx="10716190" cy="2520000"/>
          </a:xfrm>
          <a:custGeom>
            <a:avLst/>
            <a:gdLst>
              <a:gd name="connsiteX0" fmla="*/ 0 w 10692000"/>
              <a:gd name="connsiteY0" fmla="*/ 0 h 2520000"/>
              <a:gd name="connsiteX1" fmla="*/ 10692000 w 10692000"/>
              <a:gd name="connsiteY1" fmla="*/ 0 h 2520000"/>
              <a:gd name="connsiteX2" fmla="*/ 10692000 w 10692000"/>
              <a:gd name="connsiteY2" fmla="*/ 2520000 h 2520000"/>
              <a:gd name="connsiteX3" fmla="*/ 0 w 10692000"/>
              <a:gd name="connsiteY3" fmla="*/ 2520000 h 2520000"/>
              <a:gd name="connsiteX4" fmla="*/ 0 w 10692000"/>
              <a:gd name="connsiteY4" fmla="*/ 0 h 2520000"/>
              <a:gd name="connsiteX0" fmla="*/ 0 w 10716190"/>
              <a:gd name="connsiteY0" fmla="*/ 0 h 2520000"/>
              <a:gd name="connsiteX1" fmla="*/ 10692000 w 10716190"/>
              <a:gd name="connsiteY1" fmla="*/ 0 h 2520000"/>
              <a:gd name="connsiteX2" fmla="*/ 10716190 w 10716190"/>
              <a:gd name="connsiteY2" fmla="*/ 2060365 h 2520000"/>
              <a:gd name="connsiteX3" fmla="*/ 0 w 10716190"/>
              <a:gd name="connsiteY3" fmla="*/ 2520000 h 2520000"/>
              <a:gd name="connsiteX4" fmla="*/ 0 w 10716190"/>
              <a:gd name="connsiteY4" fmla="*/ 0 h 25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16190" h="2520000">
                <a:moveTo>
                  <a:pt x="0" y="0"/>
                </a:moveTo>
                <a:lnTo>
                  <a:pt x="10692000" y="0"/>
                </a:lnTo>
                <a:lnTo>
                  <a:pt x="10716190" y="2060365"/>
                </a:lnTo>
                <a:lnTo>
                  <a:pt x="0" y="2520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720000" y="360001"/>
            <a:ext cx="440244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800" b="1" dirty="0">
                <a:solidFill>
                  <a:schemeClr val="bg1"/>
                </a:solidFill>
              </a:rPr>
              <a:t>Atelier, conférence, journée organisé(e) par </a:t>
            </a:r>
            <a:r>
              <a:rPr lang="fr-FR" sz="1800" b="1" dirty="0" err="1">
                <a:solidFill>
                  <a:schemeClr val="bg1"/>
                </a:solidFill>
              </a:rPr>
              <a:t>xxxx</a:t>
            </a:r>
            <a:r>
              <a:rPr lang="fr-FR" sz="1800" b="1" dirty="0">
                <a:solidFill>
                  <a:schemeClr val="bg1"/>
                </a:solidFill>
              </a:rPr>
              <a:t> </a:t>
            </a:r>
            <a:r>
              <a:rPr lang="fr-FR" sz="1800" b="1" dirty="0" err="1">
                <a:solidFill>
                  <a:schemeClr val="bg1"/>
                </a:solidFill>
              </a:rPr>
              <a:t>xxxx</a:t>
            </a:r>
            <a:r>
              <a:rPr lang="fr-FR" sz="1800" b="1" dirty="0">
                <a:solidFill>
                  <a:schemeClr val="bg1"/>
                </a:solidFill>
              </a:rPr>
              <a:t> xxx </a:t>
            </a:r>
            <a:r>
              <a:rPr lang="fr-FR" sz="1800" b="1" dirty="0" err="1">
                <a:solidFill>
                  <a:schemeClr val="bg1"/>
                </a:solidFill>
              </a:rPr>
              <a:t>xxxx</a:t>
            </a:r>
            <a:endParaRPr lang="fr-FR" sz="1800" b="1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 rot="16200000">
            <a:off x="8647814" y="3646788"/>
            <a:ext cx="3634659" cy="455849"/>
          </a:xfrm>
          <a:prstGeom prst="rect">
            <a:avLst/>
          </a:prstGeom>
          <a:noFill/>
        </p:spPr>
        <p:txBody>
          <a:bodyPr wrap="square" lIns="0" tIns="0" rIns="0" bIns="360000" rtlCol="0">
            <a:spAutoFit/>
          </a:bodyPr>
          <a:lstStyle/>
          <a:p>
            <a:r>
              <a:rPr lang="fr-FR" sz="600" dirty="0"/>
              <a:t>Mars 2024 - © université de Bordeaux</a:t>
            </a:r>
          </a:p>
        </p:txBody>
      </p:sp>
      <p:sp>
        <p:nvSpPr>
          <p:cNvPr id="27" name="Rogner un rectangle à un seul coin 18">
            <a:extLst>
              <a:ext uri="{FF2B5EF4-FFF2-40B4-BE49-F238E27FC236}">
                <a16:creationId xmlns:a16="http://schemas.microsoft.com/office/drawing/2014/main" id="{8E5954DC-501C-794D-831C-A75C0A888187}"/>
              </a:ext>
            </a:extLst>
          </p:cNvPr>
          <p:cNvSpPr>
            <a:spLocks noChangeAspect="1"/>
          </p:cNvSpPr>
          <p:nvPr/>
        </p:nvSpPr>
        <p:spPr>
          <a:xfrm>
            <a:off x="0" y="9952920"/>
            <a:ext cx="10692000" cy="4133270"/>
          </a:xfrm>
          <a:custGeom>
            <a:avLst/>
            <a:gdLst>
              <a:gd name="connsiteX0" fmla="*/ 0 w 9966596"/>
              <a:gd name="connsiteY0" fmla="*/ 0 h 4166407"/>
              <a:gd name="connsiteX1" fmla="*/ 9272181 w 9966596"/>
              <a:gd name="connsiteY1" fmla="*/ 0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5261853 w 9966596"/>
              <a:gd name="connsiteY1" fmla="*/ 456745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6596 w 9966596"/>
              <a:gd name="connsiteY2" fmla="*/ 4166407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3484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048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533771 h 4700178"/>
              <a:gd name="connsiteX1" fmla="*/ 9966596 w 9966596"/>
              <a:gd name="connsiteY1" fmla="*/ 0 h 4700178"/>
              <a:gd name="connsiteX2" fmla="*/ 9960484 w 9966596"/>
              <a:gd name="connsiteY2" fmla="*/ 4208079 h 4700178"/>
              <a:gd name="connsiteX3" fmla="*/ 0 w 9966596"/>
              <a:gd name="connsiteY3" fmla="*/ 4700178 h 4700178"/>
              <a:gd name="connsiteX4" fmla="*/ 0 w 9966596"/>
              <a:gd name="connsiteY4" fmla="*/ 533771 h 4700178"/>
              <a:gd name="connsiteX0" fmla="*/ 0 w 9966596"/>
              <a:gd name="connsiteY0" fmla="*/ 572879 h 4739286"/>
              <a:gd name="connsiteX1" fmla="*/ 9966596 w 9966596"/>
              <a:gd name="connsiteY1" fmla="*/ 0 h 4739286"/>
              <a:gd name="connsiteX2" fmla="*/ 9960484 w 9966596"/>
              <a:gd name="connsiteY2" fmla="*/ 4247187 h 4739286"/>
              <a:gd name="connsiteX3" fmla="*/ 0 w 9966596"/>
              <a:gd name="connsiteY3" fmla="*/ 4739286 h 4739286"/>
              <a:gd name="connsiteX4" fmla="*/ 0 w 9966596"/>
              <a:gd name="connsiteY4" fmla="*/ 572879 h 4739286"/>
              <a:gd name="connsiteX0" fmla="*/ 0 w 9970295"/>
              <a:gd name="connsiteY0" fmla="*/ 572904 h 4739311"/>
              <a:gd name="connsiteX1" fmla="*/ 9966596 w 9970295"/>
              <a:gd name="connsiteY1" fmla="*/ 25 h 4739311"/>
              <a:gd name="connsiteX2" fmla="*/ 9960484 w 9970295"/>
              <a:gd name="connsiteY2" fmla="*/ 4247212 h 4739311"/>
              <a:gd name="connsiteX3" fmla="*/ 0 w 9970295"/>
              <a:gd name="connsiteY3" fmla="*/ 4739311 h 4739311"/>
              <a:gd name="connsiteX4" fmla="*/ 0 w 9970295"/>
              <a:gd name="connsiteY4" fmla="*/ 572904 h 4739311"/>
              <a:gd name="connsiteX0" fmla="*/ 0 w 9971437"/>
              <a:gd name="connsiteY0" fmla="*/ 572899 h 4739306"/>
              <a:gd name="connsiteX1" fmla="*/ 9966596 w 9971437"/>
              <a:gd name="connsiteY1" fmla="*/ 20 h 4739306"/>
              <a:gd name="connsiteX2" fmla="*/ 9960484 w 9971437"/>
              <a:gd name="connsiteY2" fmla="*/ 4247207 h 4739306"/>
              <a:gd name="connsiteX3" fmla="*/ 0 w 9971437"/>
              <a:gd name="connsiteY3" fmla="*/ 4739306 h 4739306"/>
              <a:gd name="connsiteX4" fmla="*/ 0 w 9971437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53725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40688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3333"/>
              <a:gd name="connsiteY0" fmla="*/ 572899 h 4739306"/>
              <a:gd name="connsiteX1" fmla="*/ 9867531 w 9973333"/>
              <a:gd name="connsiteY1" fmla="*/ 20 h 4739306"/>
              <a:gd name="connsiteX2" fmla="*/ 9972867 w 9973333"/>
              <a:gd name="connsiteY2" fmla="*/ 4240688 h 4739306"/>
              <a:gd name="connsiteX3" fmla="*/ 0 w 9973333"/>
              <a:gd name="connsiteY3" fmla="*/ 4739306 h 4739306"/>
              <a:gd name="connsiteX4" fmla="*/ 0 w 9973333"/>
              <a:gd name="connsiteY4" fmla="*/ 572899 h 4739306"/>
              <a:gd name="connsiteX0" fmla="*/ 0 w 9974104"/>
              <a:gd name="connsiteY0" fmla="*/ 553344 h 4719751"/>
              <a:gd name="connsiteX1" fmla="*/ 9935639 w 9974104"/>
              <a:gd name="connsiteY1" fmla="*/ 20 h 4719751"/>
              <a:gd name="connsiteX2" fmla="*/ 9972867 w 9974104"/>
              <a:gd name="connsiteY2" fmla="*/ 4221133 h 4719751"/>
              <a:gd name="connsiteX3" fmla="*/ 0 w 9974104"/>
              <a:gd name="connsiteY3" fmla="*/ 4719751 h 4719751"/>
              <a:gd name="connsiteX4" fmla="*/ 0 w 9974104"/>
              <a:gd name="connsiteY4" fmla="*/ 553344 h 4719751"/>
              <a:gd name="connsiteX0" fmla="*/ 0 w 9975087"/>
              <a:gd name="connsiteY0" fmla="*/ 579415 h 4745822"/>
              <a:gd name="connsiteX1" fmla="*/ 9954214 w 9975087"/>
              <a:gd name="connsiteY1" fmla="*/ 19 h 4745822"/>
              <a:gd name="connsiteX2" fmla="*/ 9972867 w 9975087"/>
              <a:gd name="connsiteY2" fmla="*/ 4247204 h 4745822"/>
              <a:gd name="connsiteX3" fmla="*/ 0 w 9975087"/>
              <a:gd name="connsiteY3" fmla="*/ 4745822 h 4745822"/>
              <a:gd name="connsiteX4" fmla="*/ 0 w 9975087"/>
              <a:gd name="connsiteY4" fmla="*/ 579415 h 4745822"/>
              <a:gd name="connsiteX0" fmla="*/ 0 w 9977229"/>
              <a:gd name="connsiteY0" fmla="*/ 566380 h 4732787"/>
              <a:gd name="connsiteX1" fmla="*/ 9966598 w 9977229"/>
              <a:gd name="connsiteY1" fmla="*/ 20 h 4732787"/>
              <a:gd name="connsiteX2" fmla="*/ 9972867 w 9977229"/>
              <a:gd name="connsiteY2" fmla="*/ 4234169 h 4732787"/>
              <a:gd name="connsiteX3" fmla="*/ 0 w 9977229"/>
              <a:gd name="connsiteY3" fmla="*/ 4732787 h 4732787"/>
              <a:gd name="connsiteX4" fmla="*/ 0 w 9977229"/>
              <a:gd name="connsiteY4" fmla="*/ 566380 h 4732787"/>
              <a:gd name="connsiteX0" fmla="*/ 0 w 9983421"/>
              <a:gd name="connsiteY0" fmla="*/ 5819 h 4732787"/>
              <a:gd name="connsiteX1" fmla="*/ 9972790 w 9983421"/>
              <a:gd name="connsiteY1" fmla="*/ 20 h 4732787"/>
              <a:gd name="connsiteX2" fmla="*/ 9979059 w 9983421"/>
              <a:gd name="connsiteY2" fmla="*/ 4234169 h 4732787"/>
              <a:gd name="connsiteX3" fmla="*/ 6192 w 9983421"/>
              <a:gd name="connsiteY3" fmla="*/ 4732787 h 4732787"/>
              <a:gd name="connsiteX4" fmla="*/ 0 w 9983421"/>
              <a:gd name="connsiteY4" fmla="*/ 5819 h 4732787"/>
              <a:gd name="connsiteX0" fmla="*/ 0 w 9995804"/>
              <a:gd name="connsiteY0" fmla="*/ 0 h 4733486"/>
              <a:gd name="connsiteX1" fmla="*/ 9985173 w 9995804"/>
              <a:gd name="connsiteY1" fmla="*/ 719 h 4733486"/>
              <a:gd name="connsiteX2" fmla="*/ 9991442 w 9995804"/>
              <a:gd name="connsiteY2" fmla="*/ 4234868 h 4733486"/>
              <a:gd name="connsiteX3" fmla="*/ 18575 w 9995804"/>
              <a:gd name="connsiteY3" fmla="*/ 4733486 h 4733486"/>
              <a:gd name="connsiteX4" fmla="*/ 0 w 9995804"/>
              <a:gd name="connsiteY4" fmla="*/ 0 h 4733486"/>
              <a:gd name="connsiteX0" fmla="*/ 0 w 10009062"/>
              <a:gd name="connsiteY0" fmla="*/ 0 h 4733486"/>
              <a:gd name="connsiteX1" fmla="*/ 9985173 w 10009062"/>
              <a:gd name="connsiteY1" fmla="*/ 719 h 4733486"/>
              <a:gd name="connsiteX2" fmla="*/ 10007112 w 10009062"/>
              <a:gd name="connsiteY2" fmla="*/ 3459558 h 4733486"/>
              <a:gd name="connsiteX3" fmla="*/ 18575 w 10009062"/>
              <a:gd name="connsiteY3" fmla="*/ 4733486 h 4733486"/>
              <a:gd name="connsiteX4" fmla="*/ 0 w 10009062"/>
              <a:gd name="connsiteY4" fmla="*/ 0 h 4733486"/>
              <a:gd name="connsiteX0" fmla="*/ 0 w 9989273"/>
              <a:gd name="connsiteY0" fmla="*/ 0 h 4733486"/>
              <a:gd name="connsiteX1" fmla="*/ 9985173 w 9989273"/>
              <a:gd name="connsiteY1" fmla="*/ 719 h 4733486"/>
              <a:gd name="connsiteX2" fmla="*/ 9975772 w 9989273"/>
              <a:gd name="connsiteY2" fmla="*/ 3756486 h 4733486"/>
              <a:gd name="connsiteX3" fmla="*/ 18575 w 9989273"/>
              <a:gd name="connsiteY3" fmla="*/ 4733486 h 4733486"/>
              <a:gd name="connsiteX4" fmla="*/ 0 w 9989273"/>
              <a:gd name="connsiteY4" fmla="*/ 0 h 4733486"/>
              <a:gd name="connsiteX0" fmla="*/ 0 w 9997010"/>
              <a:gd name="connsiteY0" fmla="*/ 0 h 4733486"/>
              <a:gd name="connsiteX1" fmla="*/ 9985173 w 9997010"/>
              <a:gd name="connsiteY1" fmla="*/ 719 h 4733486"/>
              <a:gd name="connsiteX2" fmla="*/ 9975772 w 9997010"/>
              <a:gd name="connsiteY2" fmla="*/ 3756486 h 4733486"/>
              <a:gd name="connsiteX3" fmla="*/ 18575 w 9997010"/>
              <a:gd name="connsiteY3" fmla="*/ 4733486 h 4733486"/>
              <a:gd name="connsiteX4" fmla="*/ 0 w 9997010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77744"/>
              <a:gd name="connsiteY0" fmla="*/ 0 h 4733486"/>
              <a:gd name="connsiteX1" fmla="*/ 9966227 w 9977744"/>
              <a:gd name="connsiteY1" fmla="*/ 2061547 h 4733486"/>
              <a:gd name="connsiteX2" fmla="*/ 9975772 w 9977744"/>
              <a:gd name="connsiteY2" fmla="*/ 3756486 h 4733486"/>
              <a:gd name="connsiteX3" fmla="*/ 18575 w 9977744"/>
              <a:gd name="connsiteY3" fmla="*/ 4733486 h 4733486"/>
              <a:gd name="connsiteX4" fmla="*/ 0 w 9977744"/>
              <a:gd name="connsiteY4" fmla="*/ 0 h 4733486"/>
              <a:gd name="connsiteX0" fmla="*/ 0 w 9976198"/>
              <a:gd name="connsiteY0" fmla="*/ 0 h 4733486"/>
              <a:gd name="connsiteX1" fmla="*/ 9934650 w 9976198"/>
              <a:gd name="connsiteY1" fmla="*/ 1489833 h 4733486"/>
              <a:gd name="connsiteX2" fmla="*/ 9975772 w 9976198"/>
              <a:gd name="connsiteY2" fmla="*/ 3756486 h 4733486"/>
              <a:gd name="connsiteX3" fmla="*/ 18575 w 9976198"/>
              <a:gd name="connsiteY3" fmla="*/ 4733486 h 4733486"/>
              <a:gd name="connsiteX4" fmla="*/ 0 w 9976198"/>
              <a:gd name="connsiteY4" fmla="*/ 0 h 4733486"/>
              <a:gd name="connsiteX0" fmla="*/ 0 w 9983701"/>
              <a:gd name="connsiteY0" fmla="*/ 0 h 4733486"/>
              <a:gd name="connsiteX1" fmla="*/ 9978856 w 9983701"/>
              <a:gd name="connsiteY1" fmla="*/ 1489833 h 4733486"/>
              <a:gd name="connsiteX2" fmla="*/ 9975772 w 9983701"/>
              <a:gd name="connsiteY2" fmla="*/ 3756486 h 4733486"/>
              <a:gd name="connsiteX3" fmla="*/ 18575 w 9983701"/>
              <a:gd name="connsiteY3" fmla="*/ 4733486 h 4733486"/>
              <a:gd name="connsiteX4" fmla="*/ 0 w 9983701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10007350"/>
              <a:gd name="connsiteY0" fmla="*/ 0 h 3762902"/>
              <a:gd name="connsiteX1" fmla="*/ 10004116 w 10007350"/>
              <a:gd name="connsiteY1" fmla="*/ 519249 h 3762902"/>
              <a:gd name="connsiteX2" fmla="*/ 10007347 w 10007350"/>
              <a:gd name="connsiteY2" fmla="*/ 2785902 h 3762902"/>
              <a:gd name="connsiteX3" fmla="*/ 43835 w 10007350"/>
              <a:gd name="connsiteY3" fmla="*/ 3762902 h 3762902"/>
              <a:gd name="connsiteX4" fmla="*/ 0 w 10007350"/>
              <a:gd name="connsiteY4" fmla="*/ 0 h 3762902"/>
              <a:gd name="connsiteX0" fmla="*/ 0 w 10019980"/>
              <a:gd name="connsiteY0" fmla="*/ 0 h 4155124"/>
              <a:gd name="connsiteX1" fmla="*/ 10016746 w 10019980"/>
              <a:gd name="connsiteY1" fmla="*/ 911471 h 4155124"/>
              <a:gd name="connsiteX2" fmla="*/ 10019977 w 10019980"/>
              <a:gd name="connsiteY2" fmla="*/ 3178124 h 4155124"/>
              <a:gd name="connsiteX3" fmla="*/ 56465 w 10019980"/>
              <a:gd name="connsiteY3" fmla="*/ 4155124 h 4155124"/>
              <a:gd name="connsiteX4" fmla="*/ 0 w 10019980"/>
              <a:gd name="connsiteY4" fmla="*/ 0 h 4155124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2117 w 9958946"/>
              <a:gd name="connsiteY0" fmla="*/ 0 h 4148475"/>
              <a:gd name="connsiteX1" fmla="*/ 9955712 w 9958946"/>
              <a:gd name="connsiteY1" fmla="*/ 898175 h 4148475"/>
              <a:gd name="connsiteX2" fmla="*/ 9958943 w 9958946"/>
              <a:gd name="connsiteY2" fmla="*/ 3164828 h 4148475"/>
              <a:gd name="connsiteX3" fmla="*/ 1746 w 9958946"/>
              <a:gd name="connsiteY3" fmla="*/ 4148475 h 4148475"/>
              <a:gd name="connsiteX4" fmla="*/ 2117 w 9958946"/>
              <a:gd name="connsiteY4" fmla="*/ 0 h 4148475"/>
              <a:gd name="connsiteX0" fmla="*/ 347783 w 9957279"/>
              <a:gd name="connsiteY0" fmla="*/ 0 h 4022166"/>
              <a:gd name="connsiteX1" fmla="*/ 9954045 w 9957279"/>
              <a:gd name="connsiteY1" fmla="*/ 771866 h 4022166"/>
              <a:gd name="connsiteX2" fmla="*/ 9957276 w 9957279"/>
              <a:gd name="connsiteY2" fmla="*/ 3038519 h 4022166"/>
              <a:gd name="connsiteX3" fmla="*/ 79 w 9957279"/>
              <a:gd name="connsiteY3" fmla="*/ 4022166 h 4022166"/>
              <a:gd name="connsiteX4" fmla="*/ 347783 w 9957279"/>
              <a:gd name="connsiteY4" fmla="*/ 0 h 4022166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68701"/>
              <a:gd name="connsiteX1" fmla="*/ 9959909 w 9963143"/>
              <a:gd name="connsiteY1" fmla="*/ 831697 h 4068701"/>
              <a:gd name="connsiteX2" fmla="*/ 9963140 w 9963143"/>
              <a:gd name="connsiteY2" fmla="*/ 3098350 h 4068701"/>
              <a:gd name="connsiteX3" fmla="*/ 31204 w 9963143"/>
              <a:gd name="connsiteY3" fmla="*/ 4068701 h 4068701"/>
              <a:gd name="connsiteX4" fmla="*/ 0 w 9963143"/>
              <a:gd name="connsiteY4" fmla="*/ 0 h 4068701"/>
              <a:gd name="connsiteX0" fmla="*/ 4339 w 9967482"/>
              <a:gd name="connsiteY0" fmla="*/ 0 h 3946904"/>
              <a:gd name="connsiteX1" fmla="*/ 9964248 w 9967482"/>
              <a:gd name="connsiteY1" fmla="*/ 831697 h 3946904"/>
              <a:gd name="connsiteX2" fmla="*/ 9967479 w 9967482"/>
              <a:gd name="connsiteY2" fmla="*/ 3098350 h 3946904"/>
              <a:gd name="connsiteX3" fmla="*/ 1513 w 9967482"/>
              <a:gd name="connsiteY3" fmla="*/ 3946904 h 3946904"/>
              <a:gd name="connsiteX4" fmla="*/ 4339 w 9967482"/>
              <a:gd name="connsiteY4" fmla="*/ 0 h 3946904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1"/>
              <a:gd name="connsiteY0" fmla="*/ 0 h 3976968"/>
              <a:gd name="connsiteX1" fmla="*/ 9964248 w 9967481"/>
              <a:gd name="connsiteY1" fmla="*/ 831697 h 3976968"/>
              <a:gd name="connsiteX2" fmla="*/ 9967479 w 9967481"/>
              <a:gd name="connsiteY2" fmla="*/ 3098350 h 3976968"/>
              <a:gd name="connsiteX3" fmla="*/ 1513 w 9967481"/>
              <a:gd name="connsiteY3" fmla="*/ 3976968 h 3976968"/>
              <a:gd name="connsiteX4" fmla="*/ 4339 w 9967481"/>
              <a:gd name="connsiteY4" fmla="*/ 0 h 3976968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418 h 4057558"/>
              <a:gd name="connsiteX1" fmla="*/ 9964563 w 9967796"/>
              <a:gd name="connsiteY1" fmla="*/ 912287 h 4057558"/>
              <a:gd name="connsiteX2" fmla="*/ 9967794 w 9967796"/>
              <a:gd name="connsiteY2" fmla="*/ 3178940 h 4057558"/>
              <a:gd name="connsiteX3" fmla="*/ 1828 w 9967796"/>
              <a:gd name="connsiteY3" fmla="*/ 4057558 h 4057558"/>
              <a:gd name="connsiteX4" fmla="*/ 1480 w 9967796"/>
              <a:gd name="connsiteY4" fmla="*/ 418 h 4057558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3441 w 9969757"/>
              <a:gd name="connsiteY0" fmla="*/ 6 h 4057146"/>
              <a:gd name="connsiteX1" fmla="*/ 9966524 w 9969757"/>
              <a:gd name="connsiteY1" fmla="*/ 911875 h 4057146"/>
              <a:gd name="connsiteX2" fmla="*/ 9969755 w 9969757"/>
              <a:gd name="connsiteY2" fmla="*/ 3178528 h 4057146"/>
              <a:gd name="connsiteX3" fmla="*/ 3789 w 9969757"/>
              <a:gd name="connsiteY3" fmla="*/ 4057146 h 4057146"/>
              <a:gd name="connsiteX4" fmla="*/ 3441 w 9969757"/>
              <a:gd name="connsiteY4" fmla="*/ 6 h 4057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69757" h="4057146">
                <a:moveTo>
                  <a:pt x="3441" y="6"/>
                </a:moveTo>
                <a:cubicBezTo>
                  <a:pt x="-2752" y="-2200"/>
                  <a:pt x="6645496" y="607919"/>
                  <a:pt x="9966524" y="911875"/>
                </a:cubicBezTo>
                <a:cubicBezTo>
                  <a:pt x="9965496" y="1667426"/>
                  <a:pt x="9968139" y="2045201"/>
                  <a:pt x="9969755" y="3178528"/>
                </a:cubicBezTo>
                <a:cubicBezTo>
                  <a:pt x="9975041" y="3196169"/>
                  <a:pt x="-692" y="4057965"/>
                  <a:pt x="3789" y="4057146"/>
                </a:cubicBezTo>
                <a:cubicBezTo>
                  <a:pt x="-2403" y="2479317"/>
                  <a:pt x="114" y="-1128"/>
                  <a:pt x="3441" y="6"/>
                </a:cubicBezTo>
                <a:close/>
              </a:path>
            </a:pathLst>
          </a:custGeom>
          <a:solidFill>
            <a:srgbClr val="009DE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FAA2A8A-CCD5-914B-8444-A94B85E2C676}"/>
              </a:ext>
            </a:extLst>
          </p:cNvPr>
          <p:cNvSpPr/>
          <p:nvPr/>
        </p:nvSpPr>
        <p:spPr>
          <a:xfrm>
            <a:off x="720000" y="10672546"/>
            <a:ext cx="4565352" cy="307777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/>
          <a:p>
            <a:r>
              <a:rPr lang="fr-FR" sz="2000" spc="40" dirty="0">
                <a:solidFill>
                  <a:schemeClr val="bg1"/>
                </a:solidFill>
                <a:cs typeface="Arial"/>
              </a:rPr>
              <a:t>Contact : </a:t>
            </a:r>
            <a:r>
              <a:rPr lang="fr-FR" sz="2000" b="1" spc="40" dirty="0" err="1">
                <a:solidFill>
                  <a:schemeClr val="bg1"/>
                </a:solidFill>
                <a:cs typeface="Arial"/>
              </a:rPr>
              <a:t>inscription@u-bordeaux.fr</a:t>
            </a:r>
            <a:endParaRPr lang="fr-FR" sz="2000" b="1" spc="40" dirty="0">
              <a:solidFill>
                <a:schemeClr val="bg1"/>
              </a:solidFill>
              <a:cs typeface="Arial"/>
            </a:endParaRPr>
          </a:p>
        </p:txBody>
      </p:sp>
      <p:pic>
        <p:nvPicPr>
          <p:cNvPr id="41" name="Image 40" descr="2020_03_BandeauBlc-basdepage-03.png">
            <a:extLst>
              <a:ext uri="{FF2B5EF4-FFF2-40B4-BE49-F238E27FC236}">
                <a16:creationId xmlns:a16="http://schemas.microsoft.com/office/drawing/2014/main" id="{AEC17EA5-62CF-6644-8980-534110688C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62" y="12596115"/>
            <a:ext cx="10692000" cy="2520696"/>
          </a:xfrm>
          <a:prstGeom prst="rect">
            <a:avLst/>
          </a:prstGeom>
        </p:spPr>
      </p:pic>
      <p:pic>
        <p:nvPicPr>
          <p:cNvPr id="42" name="Universite Bordeaux CMJN-06.eps" descr="/Volumes/espaceSERVICE$/PCVI/_Commun_DirectionCommunication/03 COM INTERNE/02 GUIDES RH/Guide_Accueil_Nouveaux_Personnels/2019/2019_04_10_GuidePersonnels-couv/Links couv/Universite Bordeaux CMJN-06.eps">
            <a:extLst>
              <a:ext uri="{FF2B5EF4-FFF2-40B4-BE49-F238E27FC236}">
                <a16:creationId xmlns:a16="http://schemas.microsoft.com/office/drawing/2014/main" id="{EBE86B67-2138-1146-A0DB-EF9E411096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3536000"/>
            <a:ext cx="3777576" cy="1515600"/>
          </a:xfrm>
          <a:prstGeom prst="rect">
            <a:avLst/>
          </a:prstGeom>
        </p:spPr>
      </p:pic>
      <p:sp>
        <p:nvSpPr>
          <p:cNvPr id="43" name="ZoneTexte 42">
            <a:extLst>
              <a:ext uri="{FF2B5EF4-FFF2-40B4-BE49-F238E27FC236}">
                <a16:creationId xmlns:a16="http://schemas.microsoft.com/office/drawing/2014/main" id="{0BD0AE55-56FF-9A43-94B6-53C2EB5A788E}"/>
              </a:ext>
            </a:extLst>
          </p:cNvPr>
          <p:cNvSpPr txBox="1"/>
          <p:nvPr/>
        </p:nvSpPr>
        <p:spPr>
          <a:xfrm>
            <a:off x="720000" y="13464167"/>
            <a:ext cx="4402448" cy="293721"/>
          </a:xfrm>
          <a:prstGeom prst="rect">
            <a:avLst/>
          </a:prstGeom>
          <a:noFill/>
        </p:spPr>
        <p:txBody>
          <a:bodyPr wrap="square" lIns="0" tIns="108000" rIns="0" bIns="0" rtlCol="0">
            <a:spAutoFit/>
          </a:bodyPr>
          <a:lstStyle/>
          <a:p>
            <a:r>
              <a:rPr lang="fr-FR" sz="1200" i="1" dirty="0"/>
              <a:t>En partenariat avec, avec la collaboration de…</a:t>
            </a:r>
          </a:p>
        </p:txBody>
      </p:sp>
      <p:sp>
        <p:nvSpPr>
          <p:cNvPr id="44" name="Rogner un rectangle à un seul coin 18">
            <a:extLst>
              <a:ext uri="{FF2B5EF4-FFF2-40B4-BE49-F238E27FC236}">
                <a16:creationId xmlns:a16="http://schemas.microsoft.com/office/drawing/2014/main" id="{6507AC75-8ECF-3C4C-8741-7950C8F6B8A2}"/>
              </a:ext>
            </a:extLst>
          </p:cNvPr>
          <p:cNvSpPr/>
          <p:nvPr/>
        </p:nvSpPr>
        <p:spPr>
          <a:xfrm rot="10800000">
            <a:off x="6307960" y="8622843"/>
            <a:ext cx="8152003" cy="3152387"/>
          </a:xfrm>
          <a:custGeom>
            <a:avLst/>
            <a:gdLst>
              <a:gd name="connsiteX0" fmla="*/ 0 w 9966596"/>
              <a:gd name="connsiteY0" fmla="*/ 0 h 4166407"/>
              <a:gd name="connsiteX1" fmla="*/ 9272181 w 9966596"/>
              <a:gd name="connsiteY1" fmla="*/ 0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5261853 w 9966596"/>
              <a:gd name="connsiteY1" fmla="*/ 456745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6596 w 9966596"/>
              <a:gd name="connsiteY2" fmla="*/ 4166407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3484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048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533771 h 4700178"/>
              <a:gd name="connsiteX1" fmla="*/ 9966596 w 9966596"/>
              <a:gd name="connsiteY1" fmla="*/ 0 h 4700178"/>
              <a:gd name="connsiteX2" fmla="*/ 9960484 w 9966596"/>
              <a:gd name="connsiteY2" fmla="*/ 4208079 h 4700178"/>
              <a:gd name="connsiteX3" fmla="*/ 0 w 9966596"/>
              <a:gd name="connsiteY3" fmla="*/ 4700178 h 4700178"/>
              <a:gd name="connsiteX4" fmla="*/ 0 w 9966596"/>
              <a:gd name="connsiteY4" fmla="*/ 533771 h 4700178"/>
              <a:gd name="connsiteX0" fmla="*/ 0 w 9966596"/>
              <a:gd name="connsiteY0" fmla="*/ 572879 h 4739286"/>
              <a:gd name="connsiteX1" fmla="*/ 9966596 w 9966596"/>
              <a:gd name="connsiteY1" fmla="*/ 0 h 4739286"/>
              <a:gd name="connsiteX2" fmla="*/ 9960484 w 9966596"/>
              <a:gd name="connsiteY2" fmla="*/ 4247187 h 4739286"/>
              <a:gd name="connsiteX3" fmla="*/ 0 w 9966596"/>
              <a:gd name="connsiteY3" fmla="*/ 4739286 h 4739286"/>
              <a:gd name="connsiteX4" fmla="*/ 0 w 9966596"/>
              <a:gd name="connsiteY4" fmla="*/ 572879 h 4739286"/>
              <a:gd name="connsiteX0" fmla="*/ 0 w 9970295"/>
              <a:gd name="connsiteY0" fmla="*/ 572904 h 4739311"/>
              <a:gd name="connsiteX1" fmla="*/ 9966596 w 9970295"/>
              <a:gd name="connsiteY1" fmla="*/ 25 h 4739311"/>
              <a:gd name="connsiteX2" fmla="*/ 9960484 w 9970295"/>
              <a:gd name="connsiteY2" fmla="*/ 4247212 h 4739311"/>
              <a:gd name="connsiteX3" fmla="*/ 0 w 9970295"/>
              <a:gd name="connsiteY3" fmla="*/ 4739311 h 4739311"/>
              <a:gd name="connsiteX4" fmla="*/ 0 w 9970295"/>
              <a:gd name="connsiteY4" fmla="*/ 572904 h 4739311"/>
              <a:gd name="connsiteX0" fmla="*/ 0 w 9971437"/>
              <a:gd name="connsiteY0" fmla="*/ 572899 h 4739306"/>
              <a:gd name="connsiteX1" fmla="*/ 9966596 w 9971437"/>
              <a:gd name="connsiteY1" fmla="*/ 20 h 4739306"/>
              <a:gd name="connsiteX2" fmla="*/ 9960484 w 9971437"/>
              <a:gd name="connsiteY2" fmla="*/ 4247207 h 4739306"/>
              <a:gd name="connsiteX3" fmla="*/ 0 w 9971437"/>
              <a:gd name="connsiteY3" fmla="*/ 4739306 h 4739306"/>
              <a:gd name="connsiteX4" fmla="*/ 0 w 9971437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53725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40688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3333"/>
              <a:gd name="connsiteY0" fmla="*/ 572899 h 4739306"/>
              <a:gd name="connsiteX1" fmla="*/ 9867531 w 9973333"/>
              <a:gd name="connsiteY1" fmla="*/ 20 h 4739306"/>
              <a:gd name="connsiteX2" fmla="*/ 9972867 w 9973333"/>
              <a:gd name="connsiteY2" fmla="*/ 4240688 h 4739306"/>
              <a:gd name="connsiteX3" fmla="*/ 0 w 9973333"/>
              <a:gd name="connsiteY3" fmla="*/ 4739306 h 4739306"/>
              <a:gd name="connsiteX4" fmla="*/ 0 w 9973333"/>
              <a:gd name="connsiteY4" fmla="*/ 572899 h 4739306"/>
              <a:gd name="connsiteX0" fmla="*/ 0 w 9974104"/>
              <a:gd name="connsiteY0" fmla="*/ 553344 h 4719751"/>
              <a:gd name="connsiteX1" fmla="*/ 9935639 w 9974104"/>
              <a:gd name="connsiteY1" fmla="*/ 20 h 4719751"/>
              <a:gd name="connsiteX2" fmla="*/ 9972867 w 9974104"/>
              <a:gd name="connsiteY2" fmla="*/ 4221133 h 4719751"/>
              <a:gd name="connsiteX3" fmla="*/ 0 w 9974104"/>
              <a:gd name="connsiteY3" fmla="*/ 4719751 h 4719751"/>
              <a:gd name="connsiteX4" fmla="*/ 0 w 9974104"/>
              <a:gd name="connsiteY4" fmla="*/ 553344 h 4719751"/>
              <a:gd name="connsiteX0" fmla="*/ 0 w 9975087"/>
              <a:gd name="connsiteY0" fmla="*/ 579415 h 4745822"/>
              <a:gd name="connsiteX1" fmla="*/ 9954214 w 9975087"/>
              <a:gd name="connsiteY1" fmla="*/ 19 h 4745822"/>
              <a:gd name="connsiteX2" fmla="*/ 9972867 w 9975087"/>
              <a:gd name="connsiteY2" fmla="*/ 4247204 h 4745822"/>
              <a:gd name="connsiteX3" fmla="*/ 0 w 9975087"/>
              <a:gd name="connsiteY3" fmla="*/ 4745822 h 4745822"/>
              <a:gd name="connsiteX4" fmla="*/ 0 w 9975087"/>
              <a:gd name="connsiteY4" fmla="*/ 579415 h 4745822"/>
              <a:gd name="connsiteX0" fmla="*/ 0 w 9977229"/>
              <a:gd name="connsiteY0" fmla="*/ 566380 h 4732787"/>
              <a:gd name="connsiteX1" fmla="*/ 9966598 w 9977229"/>
              <a:gd name="connsiteY1" fmla="*/ 20 h 4732787"/>
              <a:gd name="connsiteX2" fmla="*/ 9972867 w 9977229"/>
              <a:gd name="connsiteY2" fmla="*/ 4234169 h 4732787"/>
              <a:gd name="connsiteX3" fmla="*/ 0 w 9977229"/>
              <a:gd name="connsiteY3" fmla="*/ 4732787 h 4732787"/>
              <a:gd name="connsiteX4" fmla="*/ 0 w 9977229"/>
              <a:gd name="connsiteY4" fmla="*/ 566380 h 4732787"/>
              <a:gd name="connsiteX0" fmla="*/ 0 w 9983421"/>
              <a:gd name="connsiteY0" fmla="*/ 5819 h 4732787"/>
              <a:gd name="connsiteX1" fmla="*/ 9972790 w 9983421"/>
              <a:gd name="connsiteY1" fmla="*/ 20 h 4732787"/>
              <a:gd name="connsiteX2" fmla="*/ 9979059 w 9983421"/>
              <a:gd name="connsiteY2" fmla="*/ 4234169 h 4732787"/>
              <a:gd name="connsiteX3" fmla="*/ 6192 w 9983421"/>
              <a:gd name="connsiteY3" fmla="*/ 4732787 h 4732787"/>
              <a:gd name="connsiteX4" fmla="*/ 0 w 9983421"/>
              <a:gd name="connsiteY4" fmla="*/ 5819 h 4732787"/>
              <a:gd name="connsiteX0" fmla="*/ 0 w 9995804"/>
              <a:gd name="connsiteY0" fmla="*/ 0 h 4733486"/>
              <a:gd name="connsiteX1" fmla="*/ 9985173 w 9995804"/>
              <a:gd name="connsiteY1" fmla="*/ 719 h 4733486"/>
              <a:gd name="connsiteX2" fmla="*/ 9991442 w 9995804"/>
              <a:gd name="connsiteY2" fmla="*/ 4234868 h 4733486"/>
              <a:gd name="connsiteX3" fmla="*/ 18575 w 9995804"/>
              <a:gd name="connsiteY3" fmla="*/ 4733486 h 4733486"/>
              <a:gd name="connsiteX4" fmla="*/ 0 w 9995804"/>
              <a:gd name="connsiteY4" fmla="*/ 0 h 4733486"/>
              <a:gd name="connsiteX0" fmla="*/ 0 w 10009062"/>
              <a:gd name="connsiteY0" fmla="*/ 0 h 4733486"/>
              <a:gd name="connsiteX1" fmla="*/ 9985173 w 10009062"/>
              <a:gd name="connsiteY1" fmla="*/ 719 h 4733486"/>
              <a:gd name="connsiteX2" fmla="*/ 10007112 w 10009062"/>
              <a:gd name="connsiteY2" fmla="*/ 3459558 h 4733486"/>
              <a:gd name="connsiteX3" fmla="*/ 18575 w 10009062"/>
              <a:gd name="connsiteY3" fmla="*/ 4733486 h 4733486"/>
              <a:gd name="connsiteX4" fmla="*/ 0 w 10009062"/>
              <a:gd name="connsiteY4" fmla="*/ 0 h 4733486"/>
              <a:gd name="connsiteX0" fmla="*/ 0 w 9989273"/>
              <a:gd name="connsiteY0" fmla="*/ 0 h 4733486"/>
              <a:gd name="connsiteX1" fmla="*/ 9985173 w 9989273"/>
              <a:gd name="connsiteY1" fmla="*/ 719 h 4733486"/>
              <a:gd name="connsiteX2" fmla="*/ 9975772 w 9989273"/>
              <a:gd name="connsiteY2" fmla="*/ 3756486 h 4733486"/>
              <a:gd name="connsiteX3" fmla="*/ 18575 w 9989273"/>
              <a:gd name="connsiteY3" fmla="*/ 4733486 h 4733486"/>
              <a:gd name="connsiteX4" fmla="*/ 0 w 9989273"/>
              <a:gd name="connsiteY4" fmla="*/ 0 h 4733486"/>
              <a:gd name="connsiteX0" fmla="*/ 0 w 9997010"/>
              <a:gd name="connsiteY0" fmla="*/ 0 h 4733486"/>
              <a:gd name="connsiteX1" fmla="*/ 9985173 w 9997010"/>
              <a:gd name="connsiteY1" fmla="*/ 719 h 4733486"/>
              <a:gd name="connsiteX2" fmla="*/ 9975772 w 9997010"/>
              <a:gd name="connsiteY2" fmla="*/ 3756486 h 4733486"/>
              <a:gd name="connsiteX3" fmla="*/ 18575 w 9997010"/>
              <a:gd name="connsiteY3" fmla="*/ 4733486 h 4733486"/>
              <a:gd name="connsiteX4" fmla="*/ 0 w 9997010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77744"/>
              <a:gd name="connsiteY0" fmla="*/ 0 h 4733486"/>
              <a:gd name="connsiteX1" fmla="*/ 9966227 w 9977744"/>
              <a:gd name="connsiteY1" fmla="*/ 2061547 h 4733486"/>
              <a:gd name="connsiteX2" fmla="*/ 9975772 w 9977744"/>
              <a:gd name="connsiteY2" fmla="*/ 3756486 h 4733486"/>
              <a:gd name="connsiteX3" fmla="*/ 18575 w 9977744"/>
              <a:gd name="connsiteY3" fmla="*/ 4733486 h 4733486"/>
              <a:gd name="connsiteX4" fmla="*/ 0 w 9977744"/>
              <a:gd name="connsiteY4" fmla="*/ 0 h 4733486"/>
              <a:gd name="connsiteX0" fmla="*/ 0 w 9976198"/>
              <a:gd name="connsiteY0" fmla="*/ 0 h 4733486"/>
              <a:gd name="connsiteX1" fmla="*/ 9934650 w 9976198"/>
              <a:gd name="connsiteY1" fmla="*/ 1489833 h 4733486"/>
              <a:gd name="connsiteX2" fmla="*/ 9975772 w 9976198"/>
              <a:gd name="connsiteY2" fmla="*/ 3756486 h 4733486"/>
              <a:gd name="connsiteX3" fmla="*/ 18575 w 9976198"/>
              <a:gd name="connsiteY3" fmla="*/ 4733486 h 4733486"/>
              <a:gd name="connsiteX4" fmla="*/ 0 w 9976198"/>
              <a:gd name="connsiteY4" fmla="*/ 0 h 4733486"/>
              <a:gd name="connsiteX0" fmla="*/ 0 w 9983701"/>
              <a:gd name="connsiteY0" fmla="*/ 0 h 4733486"/>
              <a:gd name="connsiteX1" fmla="*/ 9978856 w 9983701"/>
              <a:gd name="connsiteY1" fmla="*/ 1489833 h 4733486"/>
              <a:gd name="connsiteX2" fmla="*/ 9975772 w 9983701"/>
              <a:gd name="connsiteY2" fmla="*/ 3756486 h 4733486"/>
              <a:gd name="connsiteX3" fmla="*/ 18575 w 9983701"/>
              <a:gd name="connsiteY3" fmla="*/ 4733486 h 4733486"/>
              <a:gd name="connsiteX4" fmla="*/ 0 w 9983701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10007350"/>
              <a:gd name="connsiteY0" fmla="*/ 0 h 3762902"/>
              <a:gd name="connsiteX1" fmla="*/ 10004116 w 10007350"/>
              <a:gd name="connsiteY1" fmla="*/ 519249 h 3762902"/>
              <a:gd name="connsiteX2" fmla="*/ 10007347 w 10007350"/>
              <a:gd name="connsiteY2" fmla="*/ 2785902 h 3762902"/>
              <a:gd name="connsiteX3" fmla="*/ 43835 w 10007350"/>
              <a:gd name="connsiteY3" fmla="*/ 3762902 h 3762902"/>
              <a:gd name="connsiteX4" fmla="*/ 0 w 10007350"/>
              <a:gd name="connsiteY4" fmla="*/ 0 h 3762902"/>
              <a:gd name="connsiteX0" fmla="*/ 0 w 10019980"/>
              <a:gd name="connsiteY0" fmla="*/ 0 h 4155124"/>
              <a:gd name="connsiteX1" fmla="*/ 10016746 w 10019980"/>
              <a:gd name="connsiteY1" fmla="*/ 911471 h 4155124"/>
              <a:gd name="connsiteX2" fmla="*/ 10019977 w 10019980"/>
              <a:gd name="connsiteY2" fmla="*/ 3178124 h 4155124"/>
              <a:gd name="connsiteX3" fmla="*/ 56465 w 10019980"/>
              <a:gd name="connsiteY3" fmla="*/ 4155124 h 4155124"/>
              <a:gd name="connsiteX4" fmla="*/ 0 w 10019980"/>
              <a:gd name="connsiteY4" fmla="*/ 0 h 4155124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2117 w 9958946"/>
              <a:gd name="connsiteY0" fmla="*/ 0 h 4148475"/>
              <a:gd name="connsiteX1" fmla="*/ 9955712 w 9958946"/>
              <a:gd name="connsiteY1" fmla="*/ 898175 h 4148475"/>
              <a:gd name="connsiteX2" fmla="*/ 9958943 w 9958946"/>
              <a:gd name="connsiteY2" fmla="*/ 3164828 h 4148475"/>
              <a:gd name="connsiteX3" fmla="*/ 1746 w 9958946"/>
              <a:gd name="connsiteY3" fmla="*/ 4148475 h 4148475"/>
              <a:gd name="connsiteX4" fmla="*/ 2117 w 9958946"/>
              <a:gd name="connsiteY4" fmla="*/ 0 h 4148475"/>
              <a:gd name="connsiteX0" fmla="*/ 347783 w 9957279"/>
              <a:gd name="connsiteY0" fmla="*/ 0 h 4022166"/>
              <a:gd name="connsiteX1" fmla="*/ 9954045 w 9957279"/>
              <a:gd name="connsiteY1" fmla="*/ 771866 h 4022166"/>
              <a:gd name="connsiteX2" fmla="*/ 9957276 w 9957279"/>
              <a:gd name="connsiteY2" fmla="*/ 3038519 h 4022166"/>
              <a:gd name="connsiteX3" fmla="*/ 79 w 9957279"/>
              <a:gd name="connsiteY3" fmla="*/ 4022166 h 4022166"/>
              <a:gd name="connsiteX4" fmla="*/ 347783 w 9957279"/>
              <a:gd name="connsiteY4" fmla="*/ 0 h 4022166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68701"/>
              <a:gd name="connsiteX1" fmla="*/ 9959909 w 9963143"/>
              <a:gd name="connsiteY1" fmla="*/ 831697 h 4068701"/>
              <a:gd name="connsiteX2" fmla="*/ 9963140 w 9963143"/>
              <a:gd name="connsiteY2" fmla="*/ 3098350 h 4068701"/>
              <a:gd name="connsiteX3" fmla="*/ 31204 w 9963143"/>
              <a:gd name="connsiteY3" fmla="*/ 4068701 h 4068701"/>
              <a:gd name="connsiteX4" fmla="*/ 0 w 9963143"/>
              <a:gd name="connsiteY4" fmla="*/ 0 h 4068701"/>
              <a:gd name="connsiteX0" fmla="*/ 4339 w 9967482"/>
              <a:gd name="connsiteY0" fmla="*/ 0 h 3946904"/>
              <a:gd name="connsiteX1" fmla="*/ 9964248 w 9967482"/>
              <a:gd name="connsiteY1" fmla="*/ 831697 h 3946904"/>
              <a:gd name="connsiteX2" fmla="*/ 9967479 w 9967482"/>
              <a:gd name="connsiteY2" fmla="*/ 3098350 h 3946904"/>
              <a:gd name="connsiteX3" fmla="*/ 1513 w 9967482"/>
              <a:gd name="connsiteY3" fmla="*/ 3946904 h 3946904"/>
              <a:gd name="connsiteX4" fmla="*/ 4339 w 9967482"/>
              <a:gd name="connsiteY4" fmla="*/ 0 h 3946904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1"/>
              <a:gd name="connsiteY0" fmla="*/ 0 h 3976968"/>
              <a:gd name="connsiteX1" fmla="*/ 9964248 w 9967481"/>
              <a:gd name="connsiteY1" fmla="*/ 831697 h 3976968"/>
              <a:gd name="connsiteX2" fmla="*/ 9967479 w 9967481"/>
              <a:gd name="connsiteY2" fmla="*/ 3098350 h 3976968"/>
              <a:gd name="connsiteX3" fmla="*/ 1513 w 9967481"/>
              <a:gd name="connsiteY3" fmla="*/ 3976968 h 3976968"/>
              <a:gd name="connsiteX4" fmla="*/ 4339 w 9967481"/>
              <a:gd name="connsiteY4" fmla="*/ 0 h 3976968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418 h 4057558"/>
              <a:gd name="connsiteX1" fmla="*/ 9964563 w 9967796"/>
              <a:gd name="connsiteY1" fmla="*/ 912287 h 4057558"/>
              <a:gd name="connsiteX2" fmla="*/ 9967794 w 9967796"/>
              <a:gd name="connsiteY2" fmla="*/ 3178940 h 4057558"/>
              <a:gd name="connsiteX3" fmla="*/ 1828 w 9967796"/>
              <a:gd name="connsiteY3" fmla="*/ 4057558 h 4057558"/>
              <a:gd name="connsiteX4" fmla="*/ 1480 w 9967796"/>
              <a:gd name="connsiteY4" fmla="*/ 418 h 4057558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3441 w 9969757"/>
              <a:gd name="connsiteY0" fmla="*/ 6 h 4057146"/>
              <a:gd name="connsiteX1" fmla="*/ 9966524 w 9969757"/>
              <a:gd name="connsiteY1" fmla="*/ 911875 h 4057146"/>
              <a:gd name="connsiteX2" fmla="*/ 9969755 w 9969757"/>
              <a:gd name="connsiteY2" fmla="*/ 3178528 h 4057146"/>
              <a:gd name="connsiteX3" fmla="*/ 3789 w 9969757"/>
              <a:gd name="connsiteY3" fmla="*/ 4057146 h 4057146"/>
              <a:gd name="connsiteX4" fmla="*/ 3441 w 9969757"/>
              <a:gd name="connsiteY4" fmla="*/ 6 h 4057146"/>
              <a:gd name="connsiteX0" fmla="*/ 3441 w 9966524"/>
              <a:gd name="connsiteY0" fmla="*/ 6 h 4057146"/>
              <a:gd name="connsiteX1" fmla="*/ 9966524 w 9966524"/>
              <a:gd name="connsiteY1" fmla="*/ 911875 h 4057146"/>
              <a:gd name="connsiteX2" fmla="*/ 9960879 w 9966524"/>
              <a:gd name="connsiteY2" fmla="*/ 3175414 h 4057146"/>
              <a:gd name="connsiteX3" fmla="*/ 3789 w 9966524"/>
              <a:gd name="connsiteY3" fmla="*/ 4057146 h 4057146"/>
              <a:gd name="connsiteX4" fmla="*/ 3441 w 9966524"/>
              <a:gd name="connsiteY4" fmla="*/ 6 h 4057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66524" h="4057146">
                <a:moveTo>
                  <a:pt x="3441" y="6"/>
                </a:moveTo>
                <a:cubicBezTo>
                  <a:pt x="-2752" y="-2200"/>
                  <a:pt x="6645496" y="607919"/>
                  <a:pt x="9966524" y="911875"/>
                </a:cubicBezTo>
                <a:cubicBezTo>
                  <a:pt x="9965496" y="1667426"/>
                  <a:pt x="9959263" y="2042087"/>
                  <a:pt x="9960879" y="3175414"/>
                </a:cubicBezTo>
                <a:cubicBezTo>
                  <a:pt x="9966165" y="3193055"/>
                  <a:pt x="-692" y="4057965"/>
                  <a:pt x="3789" y="4057146"/>
                </a:cubicBezTo>
                <a:cubicBezTo>
                  <a:pt x="-2403" y="2479317"/>
                  <a:pt x="114" y="-1128"/>
                  <a:pt x="3441" y="6"/>
                </a:cubicBezTo>
                <a:close/>
              </a:path>
            </a:pathLst>
          </a:custGeom>
          <a:solidFill>
            <a:srgbClr val="D1C7A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8D07D83B-420D-D74F-9105-60A65BFF407C}"/>
              </a:ext>
            </a:extLst>
          </p:cNvPr>
          <p:cNvSpPr txBox="1"/>
          <p:nvPr/>
        </p:nvSpPr>
        <p:spPr>
          <a:xfrm>
            <a:off x="6650255" y="9586201"/>
            <a:ext cx="1941747" cy="349694"/>
          </a:xfrm>
          <a:prstGeom prst="rect">
            <a:avLst/>
          </a:prstGeom>
          <a:solidFill>
            <a:srgbClr val="009DE0"/>
          </a:solidFill>
        </p:spPr>
        <p:txBody>
          <a:bodyPr wrap="square" lIns="35996" tIns="35996" rIns="35996" bIns="35996" rtlCol="0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Organisation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EA8BD69C-FC6D-5B49-9CEE-F904AF63CB6A}"/>
              </a:ext>
            </a:extLst>
          </p:cNvPr>
          <p:cNvSpPr txBox="1"/>
          <p:nvPr/>
        </p:nvSpPr>
        <p:spPr>
          <a:xfrm>
            <a:off x="6650256" y="9952920"/>
            <a:ext cx="4123785" cy="939599"/>
          </a:xfrm>
          <a:prstGeom prst="rect">
            <a:avLst/>
          </a:prstGeom>
          <a:noFill/>
        </p:spPr>
        <p:txBody>
          <a:bodyPr wrap="square" lIns="0" tIns="71992" rIns="0" bIns="0" rtlCol="0">
            <a:spAutoFit/>
          </a:bodyPr>
          <a:lstStyle/>
          <a:p>
            <a:pPr marL="285750" indent="-285750">
              <a:spcAft>
                <a:spcPts val="500"/>
              </a:spcAft>
              <a:buFont typeface="Arial"/>
              <a:buChar char="•"/>
            </a:pPr>
            <a:r>
              <a:rPr lang="fr-FR" sz="1600" b="1" dirty="0"/>
              <a:t>Titre sur une ou plusieurs lignes</a:t>
            </a:r>
          </a:p>
          <a:p>
            <a:pPr marL="285750" indent="-285750">
              <a:spcAft>
                <a:spcPts val="500"/>
              </a:spcAft>
              <a:buFont typeface="Arial"/>
              <a:buChar char="•"/>
            </a:pPr>
            <a:r>
              <a:rPr lang="fr-FR" sz="1600" b="1" dirty="0"/>
              <a:t>Titre sur une ou plusieurs lignes</a:t>
            </a:r>
          </a:p>
          <a:p>
            <a:pPr marL="285750" indent="-285750">
              <a:spcAft>
                <a:spcPts val="500"/>
              </a:spcAft>
              <a:buFont typeface="Arial"/>
              <a:buChar char="•"/>
            </a:pPr>
            <a:r>
              <a:rPr lang="fr-FR" sz="1600" b="1" dirty="0"/>
              <a:t>Titre sur une ligne</a:t>
            </a:r>
            <a:endParaRPr lang="fr-FR" sz="1600" dirty="0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6C0A5462-F880-754B-92DE-006B16EE9A61}"/>
              </a:ext>
            </a:extLst>
          </p:cNvPr>
          <p:cNvSpPr txBox="1"/>
          <p:nvPr/>
        </p:nvSpPr>
        <p:spPr>
          <a:xfrm>
            <a:off x="2582210" y="13982134"/>
            <a:ext cx="1429138" cy="7052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72000" tIns="36000" rIns="72000" bIns="36000" rtlCol="0" anchor="ctr" anchorCtr="0">
            <a:noAutofit/>
          </a:bodyPr>
          <a:lstStyle/>
          <a:p>
            <a:pPr algn="ctr"/>
            <a:r>
              <a:rPr lang="fr-FR" sz="2000" i="0" dirty="0">
                <a:latin typeface="Arial"/>
                <a:cs typeface="Arial"/>
              </a:rPr>
              <a:t>(Logo)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B8A9B444-B9C5-DE41-A2B8-C5E945979017}"/>
              </a:ext>
            </a:extLst>
          </p:cNvPr>
          <p:cNvSpPr txBox="1"/>
          <p:nvPr/>
        </p:nvSpPr>
        <p:spPr>
          <a:xfrm>
            <a:off x="698229" y="13982134"/>
            <a:ext cx="1429138" cy="7052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72000" tIns="36000" rIns="72000" bIns="36000" rtlCol="0" anchor="ctr" anchorCtr="0">
            <a:noAutofit/>
          </a:bodyPr>
          <a:lstStyle/>
          <a:p>
            <a:pPr algn="ctr"/>
            <a:r>
              <a:rPr lang="fr-FR" sz="2000" i="0" dirty="0">
                <a:latin typeface="Arial"/>
                <a:cs typeface="Arial"/>
              </a:rPr>
              <a:t>(Logo)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D7F58CE0-46FD-4E44-B302-5D04D88C09BD}"/>
              </a:ext>
            </a:extLst>
          </p:cNvPr>
          <p:cNvSpPr txBox="1"/>
          <p:nvPr/>
        </p:nvSpPr>
        <p:spPr>
          <a:xfrm>
            <a:off x="4454553" y="13982134"/>
            <a:ext cx="1429138" cy="7052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72000" tIns="36000" rIns="72000" bIns="36000" rtlCol="0" anchor="ctr" anchorCtr="0">
            <a:noAutofit/>
          </a:bodyPr>
          <a:lstStyle/>
          <a:p>
            <a:pPr algn="ctr"/>
            <a:r>
              <a:rPr lang="fr-FR" sz="2000" i="0" dirty="0">
                <a:latin typeface="Arial"/>
                <a:cs typeface="Arial"/>
              </a:rPr>
              <a:t>(Logo)</a:t>
            </a:r>
          </a:p>
        </p:txBody>
      </p:sp>
      <p:grpSp>
        <p:nvGrpSpPr>
          <p:cNvPr id="39" name="Grouper 80">
            <a:extLst>
              <a:ext uri="{FF2B5EF4-FFF2-40B4-BE49-F238E27FC236}">
                <a16:creationId xmlns:a16="http://schemas.microsoft.com/office/drawing/2014/main" id="{0BCA40FF-83E0-9447-9871-2DD9A2EC9A64}"/>
              </a:ext>
            </a:extLst>
          </p:cNvPr>
          <p:cNvGrpSpPr/>
          <p:nvPr/>
        </p:nvGrpSpPr>
        <p:grpSpPr>
          <a:xfrm>
            <a:off x="720000" y="11332800"/>
            <a:ext cx="2366032" cy="897459"/>
            <a:chOff x="720000" y="11396061"/>
            <a:chExt cx="2366032" cy="897459"/>
          </a:xfrm>
        </p:grpSpPr>
        <p:sp>
          <p:nvSpPr>
            <p:cNvPr id="63" name="ZoneTexte 62">
              <a:extLst>
                <a:ext uri="{FF2B5EF4-FFF2-40B4-BE49-F238E27FC236}">
                  <a16:creationId xmlns:a16="http://schemas.microsoft.com/office/drawing/2014/main" id="{A59E51F9-D50B-894A-A644-2C1A49067981}"/>
                </a:ext>
              </a:extLst>
            </p:cNvPr>
            <p:cNvSpPr txBox="1"/>
            <p:nvPr/>
          </p:nvSpPr>
          <p:spPr>
            <a:xfrm>
              <a:off x="899902" y="11591450"/>
              <a:ext cx="2186130" cy="702070"/>
            </a:xfrm>
            <a:prstGeom prst="rect">
              <a:avLst/>
            </a:prstGeom>
            <a:solidFill>
              <a:srgbClr val="443A31"/>
            </a:solidFill>
          </p:spPr>
          <p:txBody>
            <a:bodyPr wrap="none" lIns="180000" tIns="252000" rIns="180000" bIns="108000" rtlCol="0">
              <a:spAutoFit/>
            </a:bodyPr>
            <a:lstStyle/>
            <a:p>
              <a:r>
                <a:rPr lang="fr-FR" sz="2200" b="1" i="0" dirty="0">
                  <a:solidFill>
                    <a:schemeClr val="bg1"/>
                  </a:solidFill>
                  <a:latin typeface="Arial"/>
                  <a:cs typeface="Arial"/>
                  <a:hlinkClick r:id="rId7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u-bordeaux.fr</a:t>
              </a:r>
              <a:endParaRPr lang="fr-FR" sz="2200" b="1" i="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64" name="ZoneTexte 63">
              <a:extLst>
                <a:ext uri="{FF2B5EF4-FFF2-40B4-BE49-F238E27FC236}">
                  <a16:creationId xmlns:a16="http://schemas.microsoft.com/office/drawing/2014/main" id="{C43C7D16-D673-5643-8347-ABB28D35FEFB}"/>
                </a:ext>
              </a:extLst>
            </p:cNvPr>
            <p:cNvSpPr txBox="1"/>
            <p:nvPr/>
          </p:nvSpPr>
          <p:spPr>
            <a:xfrm>
              <a:off x="720000" y="11396061"/>
              <a:ext cx="1530401" cy="38048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72000" tIns="36000" rIns="72000" bIns="36000" rtlCol="0" anchor="ctr" anchorCtr="0">
              <a:spAutoFit/>
            </a:bodyPr>
            <a:lstStyle/>
            <a:p>
              <a:r>
                <a:rPr lang="fr-FR" sz="2000" b="1" i="0" dirty="0">
                  <a:solidFill>
                    <a:srgbClr val="009DE0"/>
                  </a:solidFill>
                  <a:latin typeface="Arial"/>
                  <a:cs typeface="Arial"/>
                </a:rPr>
                <a:t>En savoir +</a:t>
              </a:r>
            </a:p>
          </p:txBody>
        </p:sp>
      </p:grpSp>
      <p:grpSp>
        <p:nvGrpSpPr>
          <p:cNvPr id="65" name="Grouper 11">
            <a:extLst>
              <a:ext uri="{FF2B5EF4-FFF2-40B4-BE49-F238E27FC236}">
                <a16:creationId xmlns:a16="http://schemas.microsoft.com/office/drawing/2014/main" id="{D83D4747-7631-0D4B-87E6-8B1A8F3E3C64}"/>
              </a:ext>
            </a:extLst>
          </p:cNvPr>
          <p:cNvGrpSpPr/>
          <p:nvPr/>
        </p:nvGrpSpPr>
        <p:grpSpPr>
          <a:xfrm>
            <a:off x="718288" y="12368537"/>
            <a:ext cx="4735488" cy="362712"/>
            <a:chOff x="4120223" y="12243703"/>
            <a:chExt cx="4735488" cy="362712"/>
          </a:xfrm>
        </p:grpSpPr>
        <p:grpSp>
          <p:nvGrpSpPr>
            <p:cNvPr id="66" name="Grouper 13">
              <a:extLst>
                <a:ext uri="{FF2B5EF4-FFF2-40B4-BE49-F238E27FC236}">
                  <a16:creationId xmlns:a16="http://schemas.microsoft.com/office/drawing/2014/main" id="{63AB3447-131E-364B-80AD-0528F3FFE723}"/>
                </a:ext>
              </a:extLst>
            </p:cNvPr>
            <p:cNvGrpSpPr/>
            <p:nvPr userDrawn="1"/>
          </p:nvGrpSpPr>
          <p:grpSpPr>
            <a:xfrm>
              <a:off x="4120223" y="12243703"/>
              <a:ext cx="1982667" cy="362712"/>
              <a:chOff x="4120223" y="12240000"/>
              <a:chExt cx="1982667" cy="362712"/>
            </a:xfrm>
          </p:grpSpPr>
          <p:sp>
            <p:nvSpPr>
              <p:cNvPr id="70" name="ZoneTexte 69">
                <a:extLst>
                  <a:ext uri="{FF2B5EF4-FFF2-40B4-BE49-F238E27FC236}">
                    <a16:creationId xmlns:a16="http://schemas.microsoft.com/office/drawing/2014/main" id="{629F98F0-40DC-554E-991C-ADF8B3FE3936}"/>
                  </a:ext>
                </a:extLst>
              </p:cNvPr>
              <p:cNvSpPr txBox="1"/>
              <p:nvPr userDrawn="1"/>
            </p:nvSpPr>
            <p:spPr>
              <a:xfrm>
                <a:off x="4480224" y="12240000"/>
                <a:ext cx="1622666" cy="360000"/>
              </a:xfrm>
              <a:prstGeom prst="rect">
                <a:avLst/>
              </a:prstGeom>
              <a:noFill/>
            </p:spPr>
            <p:txBody>
              <a:bodyPr wrap="square" lIns="72000" tIns="36000" rIns="36000" bIns="36000" rtlCol="0" anchor="ctr" anchorCtr="0">
                <a:noAutofit/>
              </a:bodyPr>
              <a:lstStyle/>
              <a:p>
                <a:pPr algn="l"/>
                <a:r>
                  <a:rPr lang="fr-FR" sz="1600" b="0" i="0" spc="40" dirty="0" err="1">
                    <a:solidFill>
                      <a:schemeClr val="bg1"/>
                    </a:solidFill>
                    <a:latin typeface="Arial"/>
                    <a:cs typeface="Arial"/>
                    <a:hlinkClick r:id="rId8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univbordeaux</a:t>
                </a:r>
                <a:endParaRPr lang="fr-FR" sz="1600" b="0" i="0" spc="40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  <p:pic>
            <p:nvPicPr>
              <p:cNvPr id="71" name="Pictos_RS_10x10_twitter02_blc.png">
                <a:extLst>
                  <a:ext uri="{FF2B5EF4-FFF2-40B4-BE49-F238E27FC236}">
                    <a16:creationId xmlns:a16="http://schemas.microsoft.com/office/drawing/2014/main" id="{245FB318-7EEA-9B43-9ACA-154B4F459325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9" r:link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20223" y="12240000"/>
                <a:ext cx="362712" cy="362712"/>
              </a:xfrm>
              <a:prstGeom prst="rect">
                <a:avLst/>
              </a:prstGeom>
            </p:spPr>
          </p:pic>
        </p:grpSp>
        <p:grpSp>
          <p:nvGrpSpPr>
            <p:cNvPr id="67" name="Grouper 14">
              <a:extLst>
                <a:ext uri="{FF2B5EF4-FFF2-40B4-BE49-F238E27FC236}">
                  <a16:creationId xmlns:a16="http://schemas.microsoft.com/office/drawing/2014/main" id="{8EFC410E-E860-DA47-A317-251E21032751}"/>
                </a:ext>
              </a:extLst>
            </p:cNvPr>
            <p:cNvGrpSpPr/>
            <p:nvPr userDrawn="1"/>
          </p:nvGrpSpPr>
          <p:grpSpPr>
            <a:xfrm>
              <a:off x="6184168" y="12243703"/>
              <a:ext cx="2671543" cy="362712"/>
              <a:chOff x="6424439" y="12240000"/>
              <a:chExt cx="2671543" cy="362712"/>
            </a:xfrm>
          </p:grpSpPr>
          <p:sp>
            <p:nvSpPr>
              <p:cNvPr id="68" name="ZoneTexte 67">
                <a:extLst>
                  <a:ext uri="{FF2B5EF4-FFF2-40B4-BE49-F238E27FC236}">
                    <a16:creationId xmlns:a16="http://schemas.microsoft.com/office/drawing/2014/main" id="{64859C90-D9E8-5748-A627-22B2E7F8C1C9}"/>
                  </a:ext>
                </a:extLst>
              </p:cNvPr>
              <p:cNvSpPr txBox="1"/>
              <p:nvPr userDrawn="1"/>
            </p:nvSpPr>
            <p:spPr>
              <a:xfrm>
                <a:off x="6784439" y="12240000"/>
                <a:ext cx="2311543" cy="360000"/>
              </a:xfrm>
              <a:prstGeom prst="rect">
                <a:avLst/>
              </a:prstGeom>
              <a:noFill/>
            </p:spPr>
            <p:txBody>
              <a:bodyPr wrap="square" lIns="72000" tIns="36000" rIns="36000" bIns="36000" rtlCol="0" anchor="ctr" anchorCtr="0">
                <a:noAutofit/>
              </a:bodyPr>
              <a:lstStyle/>
              <a:p>
                <a:pPr algn="l"/>
                <a:r>
                  <a:rPr lang="fr-FR" sz="1600" b="0" i="0" spc="40" dirty="0" err="1">
                    <a:solidFill>
                      <a:schemeClr val="bg1"/>
                    </a:solidFill>
                    <a:latin typeface="Arial"/>
                    <a:cs typeface="Arial"/>
                    <a:hlinkClick r:id="rId11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universitedebordeaux</a:t>
                </a:r>
                <a:endParaRPr lang="fr-FR" sz="1600" b="0" i="0" spc="40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  <p:pic>
            <p:nvPicPr>
              <p:cNvPr id="69" name="Pictos_RS_10x10_twitter02_blc.png">
                <a:extLst>
                  <a:ext uri="{FF2B5EF4-FFF2-40B4-BE49-F238E27FC236}">
                    <a16:creationId xmlns:a16="http://schemas.microsoft.com/office/drawing/2014/main" id="{589D4658-1CB8-324E-8AA8-513760241E8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2" r:link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24439" y="12240000"/>
                <a:ext cx="362712" cy="362712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881532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pour une image  8">
            <a:extLst>
              <a:ext uri="{FF2B5EF4-FFF2-40B4-BE49-F238E27FC236}">
                <a16:creationId xmlns:a16="http://schemas.microsoft.com/office/drawing/2014/main" id="{09617DDE-197B-3342-B841-71A83CD1FDD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alphaModFix amt="60000"/>
          </a:blip>
          <a:srcRect t="32135" b="32135"/>
          <a:stretch>
            <a:fillRect/>
          </a:stretch>
        </p:blipFill>
        <p:spPr>
          <a:xfrm>
            <a:off x="0" y="7065963"/>
            <a:ext cx="10691813" cy="5399087"/>
          </a:xfrm>
        </p:spPr>
      </p:pic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>
          <a:xfrm>
            <a:off x="1080000" y="4430426"/>
            <a:ext cx="9219960" cy="2369193"/>
          </a:xfrm>
        </p:spPr>
        <p:txBody>
          <a:bodyPr/>
          <a:lstStyle/>
          <a:p>
            <a:r>
              <a:rPr lang="fr-FR" dirty="0"/>
              <a:t>Date(s) et heure(s)</a:t>
            </a:r>
          </a:p>
          <a:p>
            <a:pPr lvl="1"/>
            <a:r>
              <a:rPr lang="fr-FR" dirty="0"/>
              <a:t>Lieu : université de Bordeaux,</a:t>
            </a:r>
            <a:br>
              <a:rPr lang="fr-FR" dirty="0"/>
            </a:br>
            <a:r>
              <a:rPr lang="fr-FR" dirty="0"/>
              <a:t>Campus xxx, complément adresse, </a:t>
            </a:r>
            <a:br>
              <a:rPr lang="fr-FR" dirty="0"/>
            </a:br>
            <a:r>
              <a:rPr lang="fr-FR" dirty="0"/>
              <a:t>bât xx, salle xx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80000" y="1800000"/>
            <a:ext cx="8914605" cy="2812308"/>
          </a:xfrm>
        </p:spPr>
        <p:txBody>
          <a:bodyPr/>
          <a:lstStyle/>
          <a:p>
            <a:r>
              <a:rPr lang="fr-FR" sz="8000" b="1" dirty="0"/>
              <a:t>Titre affiche A3</a:t>
            </a:r>
            <a:br>
              <a:rPr lang="fr-FR" sz="8000" b="1" dirty="0"/>
            </a:br>
            <a:r>
              <a:rPr lang="fr-FR" sz="8000" b="1" dirty="0"/>
              <a:t>sur 2 lignes</a:t>
            </a:r>
            <a:br>
              <a:rPr lang="fr-FR" dirty="0"/>
            </a:br>
            <a:r>
              <a:rPr lang="fr-FR" sz="5500" dirty="0"/>
              <a:t>sous-titre en complément</a:t>
            </a:r>
          </a:p>
        </p:txBody>
      </p:sp>
      <p:sp>
        <p:nvSpPr>
          <p:cNvPr id="6" name="Rectangle 26"/>
          <p:cNvSpPr/>
          <p:nvPr/>
        </p:nvSpPr>
        <p:spPr>
          <a:xfrm>
            <a:off x="-5510205" y="-960120"/>
            <a:ext cx="10716190" cy="2520000"/>
          </a:xfrm>
          <a:custGeom>
            <a:avLst/>
            <a:gdLst>
              <a:gd name="connsiteX0" fmla="*/ 0 w 10692000"/>
              <a:gd name="connsiteY0" fmla="*/ 0 h 2520000"/>
              <a:gd name="connsiteX1" fmla="*/ 10692000 w 10692000"/>
              <a:gd name="connsiteY1" fmla="*/ 0 h 2520000"/>
              <a:gd name="connsiteX2" fmla="*/ 10692000 w 10692000"/>
              <a:gd name="connsiteY2" fmla="*/ 2520000 h 2520000"/>
              <a:gd name="connsiteX3" fmla="*/ 0 w 10692000"/>
              <a:gd name="connsiteY3" fmla="*/ 2520000 h 2520000"/>
              <a:gd name="connsiteX4" fmla="*/ 0 w 10692000"/>
              <a:gd name="connsiteY4" fmla="*/ 0 h 2520000"/>
              <a:gd name="connsiteX0" fmla="*/ 0 w 10716190"/>
              <a:gd name="connsiteY0" fmla="*/ 0 h 2520000"/>
              <a:gd name="connsiteX1" fmla="*/ 10692000 w 10716190"/>
              <a:gd name="connsiteY1" fmla="*/ 0 h 2520000"/>
              <a:gd name="connsiteX2" fmla="*/ 10716190 w 10716190"/>
              <a:gd name="connsiteY2" fmla="*/ 2060365 h 2520000"/>
              <a:gd name="connsiteX3" fmla="*/ 0 w 10716190"/>
              <a:gd name="connsiteY3" fmla="*/ 2520000 h 2520000"/>
              <a:gd name="connsiteX4" fmla="*/ 0 w 10716190"/>
              <a:gd name="connsiteY4" fmla="*/ 0 h 25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16190" h="2520000">
                <a:moveTo>
                  <a:pt x="0" y="0"/>
                </a:moveTo>
                <a:lnTo>
                  <a:pt x="10692000" y="0"/>
                </a:lnTo>
                <a:lnTo>
                  <a:pt x="10716190" y="2060365"/>
                </a:lnTo>
                <a:lnTo>
                  <a:pt x="0" y="2520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720000" y="360001"/>
            <a:ext cx="440244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800" b="1" dirty="0">
                <a:solidFill>
                  <a:schemeClr val="bg1"/>
                </a:solidFill>
              </a:rPr>
              <a:t>Atelier, conférence, journée organisé(e) par </a:t>
            </a:r>
            <a:r>
              <a:rPr lang="fr-FR" sz="1800" b="1" dirty="0" err="1">
                <a:solidFill>
                  <a:schemeClr val="bg1"/>
                </a:solidFill>
              </a:rPr>
              <a:t>xxxx</a:t>
            </a:r>
            <a:r>
              <a:rPr lang="fr-FR" sz="1800" b="1" dirty="0">
                <a:solidFill>
                  <a:schemeClr val="bg1"/>
                </a:solidFill>
              </a:rPr>
              <a:t> </a:t>
            </a:r>
            <a:r>
              <a:rPr lang="fr-FR" sz="1800" b="1" dirty="0" err="1">
                <a:solidFill>
                  <a:schemeClr val="bg1"/>
                </a:solidFill>
              </a:rPr>
              <a:t>xxxx</a:t>
            </a:r>
            <a:r>
              <a:rPr lang="fr-FR" sz="1800" b="1" dirty="0">
                <a:solidFill>
                  <a:schemeClr val="bg1"/>
                </a:solidFill>
              </a:rPr>
              <a:t> xxx </a:t>
            </a:r>
            <a:r>
              <a:rPr lang="fr-FR" sz="1800" b="1" dirty="0" err="1">
                <a:solidFill>
                  <a:schemeClr val="bg1"/>
                </a:solidFill>
              </a:rPr>
              <a:t>xxxx</a:t>
            </a:r>
            <a:endParaRPr lang="fr-FR" sz="1800" b="1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 rot="16200000">
            <a:off x="8647814" y="3646788"/>
            <a:ext cx="3634659" cy="455849"/>
          </a:xfrm>
          <a:prstGeom prst="rect">
            <a:avLst/>
          </a:prstGeom>
          <a:noFill/>
        </p:spPr>
        <p:txBody>
          <a:bodyPr wrap="square" lIns="0" tIns="0" rIns="0" bIns="360000" rtlCol="0">
            <a:spAutoFit/>
          </a:bodyPr>
          <a:lstStyle/>
          <a:p>
            <a:r>
              <a:rPr lang="fr-FR" sz="600" dirty="0"/>
              <a:t>Mars 2024 - © université de Bordeaux</a:t>
            </a:r>
          </a:p>
        </p:txBody>
      </p:sp>
      <p:sp>
        <p:nvSpPr>
          <p:cNvPr id="50" name="Rogner un rectangle à un seul coin 18">
            <a:extLst>
              <a:ext uri="{FF2B5EF4-FFF2-40B4-BE49-F238E27FC236}">
                <a16:creationId xmlns:a16="http://schemas.microsoft.com/office/drawing/2014/main" id="{545BF156-CDF0-1843-8595-758F31056334}"/>
              </a:ext>
            </a:extLst>
          </p:cNvPr>
          <p:cNvSpPr/>
          <p:nvPr/>
        </p:nvSpPr>
        <p:spPr>
          <a:xfrm rot="10800000">
            <a:off x="8463515" y="9686721"/>
            <a:ext cx="2228481" cy="1280356"/>
          </a:xfrm>
          <a:custGeom>
            <a:avLst/>
            <a:gdLst>
              <a:gd name="connsiteX0" fmla="*/ 0 w 9966596"/>
              <a:gd name="connsiteY0" fmla="*/ 0 h 4166407"/>
              <a:gd name="connsiteX1" fmla="*/ 9272181 w 9966596"/>
              <a:gd name="connsiteY1" fmla="*/ 0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5261853 w 9966596"/>
              <a:gd name="connsiteY1" fmla="*/ 456745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6596 w 9966596"/>
              <a:gd name="connsiteY2" fmla="*/ 4166407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3484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048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533771 h 4700178"/>
              <a:gd name="connsiteX1" fmla="*/ 9966596 w 9966596"/>
              <a:gd name="connsiteY1" fmla="*/ 0 h 4700178"/>
              <a:gd name="connsiteX2" fmla="*/ 9960484 w 9966596"/>
              <a:gd name="connsiteY2" fmla="*/ 4208079 h 4700178"/>
              <a:gd name="connsiteX3" fmla="*/ 0 w 9966596"/>
              <a:gd name="connsiteY3" fmla="*/ 4700178 h 4700178"/>
              <a:gd name="connsiteX4" fmla="*/ 0 w 9966596"/>
              <a:gd name="connsiteY4" fmla="*/ 533771 h 4700178"/>
              <a:gd name="connsiteX0" fmla="*/ 0 w 9966596"/>
              <a:gd name="connsiteY0" fmla="*/ 572879 h 4739286"/>
              <a:gd name="connsiteX1" fmla="*/ 9966596 w 9966596"/>
              <a:gd name="connsiteY1" fmla="*/ 0 h 4739286"/>
              <a:gd name="connsiteX2" fmla="*/ 9960484 w 9966596"/>
              <a:gd name="connsiteY2" fmla="*/ 4247187 h 4739286"/>
              <a:gd name="connsiteX3" fmla="*/ 0 w 9966596"/>
              <a:gd name="connsiteY3" fmla="*/ 4739286 h 4739286"/>
              <a:gd name="connsiteX4" fmla="*/ 0 w 9966596"/>
              <a:gd name="connsiteY4" fmla="*/ 572879 h 4739286"/>
              <a:gd name="connsiteX0" fmla="*/ 0 w 9970295"/>
              <a:gd name="connsiteY0" fmla="*/ 572904 h 4739311"/>
              <a:gd name="connsiteX1" fmla="*/ 9966596 w 9970295"/>
              <a:gd name="connsiteY1" fmla="*/ 25 h 4739311"/>
              <a:gd name="connsiteX2" fmla="*/ 9960484 w 9970295"/>
              <a:gd name="connsiteY2" fmla="*/ 4247212 h 4739311"/>
              <a:gd name="connsiteX3" fmla="*/ 0 w 9970295"/>
              <a:gd name="connsiteY3" fmla="*/ 4739311 h 4739311"/>
              <a:gd name="connsiteX4" fmla="*/ 0 w 9970295"/>
              <a:gd name="connsiteY4" fmla="*/ 572904 h 4739311"/>
              <a:gd name="connsiteX0" fmla="*/ 0 w 9971437"/>
              <a:gd name="connsiteY0" fmla="*/ 572899 h 4739306"/>
              <a:gd name="connsiteX1" fmla="*/ 9966596 w 9971437"/>
              <a:gd name="connsiteY1" fmla="*/ 20 h 4739306"/>
              <a:gd name="connsiteX2" fmla="*/ 9960484 w 9971437"/>
              <a:gd name="connsiteY2" fmla="*/ 4247207 h 4739306"/>
              <a:gd name="connsiteX3" fmla="*/ 0 w 9971437"/>
              <a:gd name="connsiteY3" fmla="*/ 4739306 h 4739306"/>
              <a:gd name="connsiteX4" fmla="*/ 0 w 9971437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53725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40688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3333"/>
              <a:gd name="connsiteY0" fmla="*/ 572899 h 4739306"/>
              <a:gd name="connsiteX1" fmla="*/ 9867531 w 9973333"/>
              <a:gd name="connsiteY1" fmla="*/ 20 h 4739306"/>
              <a:gd name="connsiteX2" fmla="*/ 9972867 w 9973333"/>
              <a:gd name="connsiteY2" fmla="*/ 4240688 h 4739306"/>
              <a:gd name="connsiteX3" fmla="*/ 0 w 9973333"/>
              <a:gd name="connsiteY3" fmla="*/ 4739306 h 4739306"/>
              <a:gd name="connsiteX4" fmla="*/ 0 w 9973333"/>
              <a:gd name="connsiteY4" fmla="*/ 572899 h 4739306"/>
              <a:gd name="connsiteX0" fmla="*/ 0 w 9974104"/>
              <a:gd name="connsiteY0" fmla="*/ 553344 h 4719751"/>
              <a:gd name="connsiteX1" fmla="*/ 9935639 w 9974104"/>
              <a:gd name="connsiteY1" fmla="*/ 20 h 4719751"/>
              <a:gd name="connsiteX2" fmla="*/ 9972867 w 9974104"/>
              <a:gd name="connsiteY2" fmla="*/ 4221133 h 4719751"/>
              <a:gd name="connsiteX3" fmla="*/ 0 w 9974104"/>
              <a:gd name="connsiteY3" fmla="*/ 4719751 h 4719751"/>
              <a:gd name="connsiteX4" fmla="*/ 0 w 9974104"/>
              <a:gd name="connsiteY4" fmla="*/ 553344 h 4719751"/>
              <a:gd name="connsiteX0" fmla="*/ 0 w 9975087"/>
              <a:gd name="connsiteY0" fmla="*/ 579415 h 4745822"/>
              <a:gd name="connsiteX1" fmla="*/ 9954214 w 9975087"/>
              <a:gd name="connsiteY1" fmla="*/ 19 h 4745822"/>
              <a:gd name="connsiteX2" fmla="*/ 9972867 w 9975087"/>
              <a:gd name="connsiteY2" fmla="*/ 4247204 h 4745822"/>
              <a:gd name="connsiteX3" fmla="*/ 0 w 9975087"/>
              <a:gd name="connsiteY3" fmla="*/ 4745822 h 4745822"/>
              <a:gd name="connsiteX4" fmla="*/ 0 w 9975087"/>
              <a:gd name="connsiteY4" fmla="*/ 579415 h 4745822"/>
              <a:gd name="connsiteX0" fmla="*/ 0 w 9977229"/>
              <a:gd name="connsiteY0" fmla="*/ 566380 h 4732787"/>
              <a:gd name="connsiteX1" fmla="*/ 9966598 w 9977229"/>
              <a:gd name="connsiteY1" fmla="*/ 20 h 4732787"/>
              <a:gd name="connsiteX2" fmla="*/ 9972867 w 9977229"/>
              <a:gd name="connsiteY2" fmla="*/ 4234169 h 4732787"/>
              <a:gd name="connsiteX3" fmla="*/ 0 w 9977229"/>
              <a:gd name="connsiteY3" fmla="*/ 4732787 h 4732787"/>
              <a:gd name="connsiteX4" fmla="*/ 0 w 9977229"/>
              <a:gd name="connsiteY4" fmla="*/ 566380 h 4732787"/>
              <a:gd name="connsiteX0" fmla="*/ 0 w 9983421"/>
              <a:gd name="connsiteY0" fmla="*/ 5819 h 4732787"/>
              <a:gd name="connsiteX1" fmla="*/ 9972790 w 9983421"/>
              <a:gd name="connsiteY1" fmla="*/ 20 h 4732787"/>
              <a:gd name="connsiteX2" fmla="*/ 9979059 w 9983421"/>
              <a:gd name="connsiteY2" fmla="*/ 4234169 h 4732787"/>
              <a:gd name="connsiteX3" fmla="*/ 6192 w 9983421"/>
              <a:gd name="connsiteY3" fmla="*/ 4732787 h 4732787"/>
              <a:gd name="connsiteX4" fmla="*/ 0 w 9983421"/>
              <a:gd name="connsiteY4" fmla="*/ 5819 h 4732787"/>
              <a:gd name="connsiteX0" fmla="*/ 0 w 9995804"/>
              <a:gd name="connsiteY0" fmla="*/ 0 h 4733486"/>
              <a:gd name="connsiteX1" fmla="*/ 9985173 w 9995804"/>
              <a:gd name="connsiteY1" fmla="*/ 719 h 4733486"/>
              <a:gd name="connsiteX2" fmla="*/ 9991442 w 9995804"/>
              <a:gd name="connsiteY2" fmla="*/ 4234868 h 4733486"/>
              <a:gd name="connsiteX3" fmla="*/ 18575 w 9995804"/>
              <a:gd name="connsiteY3" fmla="*/ 4733486 h 4733486"/>
              <a:gd name="connsiteX4" fmla="*/ 0 w 9995804"/>
              <a:gd name="connsiteY4" fmla="*/ 0 h 4733486"/>
              <a:gd name="connsiteX0" fmla="*/ 0 w 10009062"/>
              <a:gd name="connsiteY0" fmla="*/ 0 h 4733486"/>
              <a:gd name="connsiteX1" fmla="*/ 9985173 w 10009062"/>
              <a:gd name="connsiteY1" fmla="*/ 719 h 4733486"/>
              <a:gd name="connsiteX2" fmla="*/ 10007112 w 10009062"/>
              <a:gd name="connsiteY2" fmla="*/ 3459558 h 4733486"/>
              <a:gd name="connsiteX3" fmla="*/ 18575 w 10009062"/>
              <a:gd name="connsiteY3" fmla="*/ 4733486 h 4733486"/>
              <a:gd name="connsiteX4" fmla="*/ 0 w 10009062"/>
              <a:gd name="connsiteY4" fmla="*/ 0 h 4733486"/>
              <a:gd name="connsiteX0" fmla="*/ 0 w 9989273"/>
              <a:gd name="connsiteY0" fmla="*/ 0 h 4733486"/>
              <a:gd name="connsiteX1" fmla="*/ 9985173 w 9989273"/>
              <a:gd name="connsiteY1" fmla="*/ 719 h 4733486"/>
              <a:gd name="connsiteX2" fmla="*/ 9975772 w 9989273"/>
              <a:gd name="connsiteY2" fmla="*/ 3756486 h 4733486"/>
              <a:gd name="connsiteX3" fmla="*/ 18575 w 9989273"/>
              <a:gd name="connsiteY3" fmla="*/ 4733486 h 4733486"/>
              <a:gd name="connsiteX4" fmla="*/ 0 w 9989273"/>
              <a:gd name="connsiteY4" fmla="*/ 0 h 4733486"/>
              <a:gd name="connsiteX0" fmla="*/ 0 w 9997010"/>
              <a:gd name="connsiteY0" fmla="*/ 0 h 4733486"/>
              <a:gd name="connsiteX1" fmla="*/ 9985173 w 9997010"/>
              <a:gd name="connsiteY1" fmla="*/ 719 h 4733486"/>
              <a:gd name="connsiteX2" fmla="*/ 9975772 w 9997010"/>
              <a:gd name="connsiteY2" fmla="*/ 3756486 h 4733486"/>
              <a:gd name="connsiteX3" fmla="*/ 18575 w 9997010"/>
              <a:gd name="connsiteY3" fmla="*/ 4733486 h 4733486"/>
              <a:gd name="connsiteX4" fmla="*/ 0 w 9997010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77744"/>
              <a:gd name="connsiteY0" fmla="*/ 0 h 4733486"/>
              <a:gd name="connsiteX1" fmla="*/ 9966227 w 9977744"/>
              <a:gd name="connsiteY1" fmla="*/ 2061547 h 4733486"/>
              <a:gd name="connsiteX2" fmla="*/ 9975772 w 9977744"/>
              <a:gd name="connsiteY2" fmla="*/ 3756486 h 4733486"/>
              <a:gd name="connsiteX3" fmla="*/ 18575 w 9977744"/>
              <a:gd name="connsiteY3" fmla="*/ 4733486 h 4733486"/>
              <a:gd name="connsiteX4" fmla="*/ 0 w 9977744"/>
              <a:gd name="connsiteY4" fmla="*/ 0 h 4733486"/>
              <a:gd name="connsiteX0" fmla="*/ 0 w 9976198"/>
              <a:gd name="connsiteY0" fmla="*/ 0 h 4733486"/>
              <a:gd name="connsiteX1" fmla="*/ 9934650 w 9976198"/>
              <a:gd name="connsiteY1" fmla="*/ 1489833 h 4733486"/>
              <a:gd name="connsiteX2" fmla="*/ 9975772 w 9976198"/>
              <a:gd name="connsiteY2" fmla="*/ 3756486 h 4733486"/>
              <a:gd name="connsiteX3" fmla="*/ 18575 w 9976198"/>
              <a:gd name="connsiteY3" fmla="*/ 4733486 h 4733486"/>
              <a:gd name="connsiteX4" fmla="*/ 0 w 9976198"/>
              <a:gd name="connsiteY4" fmla="*/ 0 h 4733486"/>
              <a:gd name="connsiteX0" fmla="*/ 0 w 9983701"/>
              <a:gd name="connsiteY0" fmla="*/ 0 h 4733486"/>
              <a:gd name="connsiteX1" fmla="*/ 9978856 w 9983701"/>
              <a:gd name="connsiteY1" fmla="*/ 1489833 h 4733486"/>
              <a:gd name="connsiteX2" fmla="*/ 9975772 w 9983701"/>
              <a:gd name="connsiteY2" fmla="*/ 3756486 h 4733486"/>
              <a:gd name="connsiteX3" fmla="*/ 18575 w 9983701"/>
              <a:gd name="connsiteY3" fmla="*/ 4733486 h 4733486"/>
              <a:gd name="connsiteX4" fmla="*/ 0 w 9983701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10007350"/>
              <a:gd name="connsiteY0" fmla="*/ 0 h 3762902"/>
              <a:gd name="connsiteX1" fmla="*/ 10004116 w 10007350"/>
              <a:gd name="connsiteY1" fmla="*/ 519249 h 3762902"/>
              <a:gd name="connsiteX2" fmla="*/ 10007347 w 10007350"/>
              <a:gd name="connsiteY2" fmla="*/ 2785902 h 3762902"/>
              <a:gd name="connsiteX3" fmla="*/ 43835 w 10007350"/>
              <a:gd name="connsiteY3" fmla="*/ 3762902 h 3762902"/>
              <a:gd name="connsiteX4" fmla="*/ 0 w 10007350"/>
              <a:gd name="connsiteY4" fmla="*/ 0 h 3762902"/>
              <a:gd name="connsiteX0" fmla="*/ 0 w 10019980"/>
              <a:gd name="connsiteY0" fmla="*/ 0 h 4155124"/>
              <a:gd name="connsiteX1" fmla="*/ 10016746 w 10019980"/>
              <a:gd name="connsiteY1" fmla="*/ 911471 h 4155124"/>
              <a:gd name="connsiteX2" fmla="*/ 10019977 w 10019980"/>
              <a:gd name="connsiteY2" fmla="*/ 3178124 h 4155124"/>
              <a:gd name="connsiteX3" fmla="*/ 56465 w 10019980"/>
              <a:gd name="connsiteY3" fmla="*/ 4155124 h 4155124"/>
              <a:gd name="connsiteX4" fmla="*/ 0 w 10019980"/>
              <a:gd name="connsiteY4" fmla="*/ 0 h 4155124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2117 w 9958946"/>
              <a:gd name="connsiteY0" fmla="*/ 0 h 4148475"/>
              <a:gd name="connsiteX1" fmla="*/ 9955712 w 9958946"/>
              <a:gd name="connsiteY1" fmla="*/ 898175 h 4148475"/>
              <a:gd name="connsiteX2" fmla="*/ 9958943 w 9958946"/>
              <a:gd name="connsiteY2" fmla="*/ 3164828 h 4148475"/>
              <a:gd name="connsiteX3" fmla="*/ 1746 w 9958946"/>
              <a:gd name="connsiteY3" fmla="*/ 4148475 h 4148475"/>
              <a:gd name="connsiteX4" fmla="*/ 2117 w 9958946"/>
              <a:gd name="connsiteY4" fmla="*/ 0 h 4148475"/>
              <a:gd name="connsiteX0" fmla="*/ 347783 w 9957279"/>
              <a:gd name="connsiteY0" fmla="*/ 0 h 4022166"/>
              <a:gd name="connsiteX1" fmla="*/ 9954045 w 9957279"/>
              <a:gd name="connsiteY1" fmla="*/ 771866 h 4022166"/>
              <a:gd name="connsiteX2" fmla="*/ 9957276 w 9957279"/>
              <a:gd name="connsiteY2" fmla="*/ 3038519 h 4022166"/>
              <a:gd name="connsiteX3" fmla="*/ 79 w 9957279"/>
              <a:gd name="connsiteY3" fmla="*/ 4022166 h 4022166"/>
              <a:gd name="connsiteX4" fmla="*/ 347783 w 9957279"/>
              <a:gd name="connsiteY4" fmla="*/ 0 h 4022166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68701"/>
              <a:gd name="connsiteX1" fmla="*/ 9959909 w 9963143"/>
              <a:gd name="connsiteY1" fmla="*/ 831697 h 4068701"/>
              <a:gd name="connsiteX2" fmla="*/ 9963140 w 9963143"/>
              <a:gd name="connsiteY2" fmla="*/ 3098350 h 4068701"/>
              <a:gd name="connsiteX3" fmla="*/ 31204 w 9963143"/>
              <a:gd name="connsiteY3" fmla="*/ 4068701 h 4068701"/>
              <a:gd name="connsiteX4" fmla="*/ 0 w 9963143"/>
              <a:gd name="connsiteY4" fmla="*/ 0 h 4068701"/>
              <a:gd name="connsiteX0" fmla="*/ 4339 w 9967482"/>
              <a:gd name="connsiteY0" fmla="*/ 0 h 3946904"/>
              <a:gd name="connsiteX1" fmla="*/ 9964248 w 9967482"/>
              <a:gd name="connsiteY1" fmla="*/ 831697 h 3946904"/>
              <a:gd name="connsiteX2" fmla="*/ 9967479 w 9967482"/>
              <a:gd name="connsiteY2" fmla="*/ 3098350 h 3946904"/>
              <a:gd name="connsiteX3" fmla="*/ 1513 w 9967482"/>
              <a:gd name="connsiteY3" fmla="*/ 3946904 h 3946904"/>
              <a:gd name="connsiteX4" fmla="*/ 4339 w 9967482"/>
              <a:gd name="connsiteY4" fmla="*/ 0 h 3946904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1"/>
              <a:gd name="connsiteY0" fmla="*/ 0 h 3976968"/>
              <a:gd name="connsiteX1" fmla="*/ 9964248 w 9967481"/>
              <a:gd name="connsiteY1" fmla="*/ 831697 h 3976968"/>
              <a:gd name="connsiteX2" fmla="*/ 9967479 w 9967481"/>
              <a:gd name="connsiteY2" fmla="*/ 3098350 h 3976968"/>
              <a:gd name="connsiteX3" fmla="*/ 1513 w 9967481"/>
              <a:gd name="connsiteY3" fmla="*/ 3976968 h 3976968"/>
              <a:gd name="connsiteX4" fmla="*/ 4339 w 9967481"/>
              <a:gd name="connsiteY4" fmla="*/ 0 h 3976968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418 h 4057558"/>
              <a:gd name="connsiteX1" fmla="*/ 9964563 w 9967796"/>
              <a:gd name="connsiteY1" fmla="*/ 912287 h 4057558"/>
              <a:gd name="connsiteX2" fmla="*/ 9967794 w 9967796"/>
              <a:gd name="connsiteY2" fmla="*/ 3178940 h 4057558"/>
              <a:gd name="connsiteX3" fmla="*/ 1828 w 9967796"/>
              <a:gd name="connsiteY3" fmla="*/ 4057558 h 4057558"/>
              <a:gd name="connsiteX4" fmla="*/ 1480 w 9967796"/>
              <a:gd name="connsiteY4" fmla="*/ 418 h 4057558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3441 w 9969757"/>
              <a:gd name="connsiteY0" fmla="*/ 6 h 4057146"/>
              <a:gd name="connsiteX1" fmla="*/ 9966524 w 9969757"/>
              <a:gd name="connsiteY1" fmla="*/ 911875 h 4057146"/>
              <a:gd name="connsiteX2" fmla="*/ 9969755 w 9969757"/>
              <a:gd name="connsiteY2" fmla="*/ 3178528 h 4057146"/>
              <a:gd name="connsiteX3" fmla="*/ 3789 w 9969757"/>
              <a:gd name="connsiteY3" fmla="*/ 4057146 h 4057146"/>
              <a:gd name="connsiteX4" fmla="*/ 3441 w 9969757"/>
              <a:gd name="connsiteY4" fmla="*/ 6 h 4057146"/>
              <a:gd name="connsiteX0" fmla="*/ 3441 w 9966524"/>
              <a:gd name="connsiteY0" fmla="*/ 6 h 4057146"/>
              <a:gd name="connsiteX1" fmla="*/ 9966524 w 9966524"/>
              <a:gd name="connsiteY1" fmla="*/ 911875 h 4057146"/>
              <a:gd name="connsiteX2" fmla="*/ 9960879 w 9966524"/>
              <a:gd name="connsiteY2" fmla="*/ 3175414 h 4057146"/>
              <a:gd name="connsiteX3" fmla="*/ 3789 w 9966524"/>
              <a:gd name="connsiteY3" fmla="*/ 4057146 h 4057146"/>
              <a:gd name="connsiteX4" fmla="*/ 3441 w 9966524"/>
              <a:gd name="connsiteY4" fmla="*/ 6 h 4057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66524" h="4057146">
                <a:moveTo>
                  <a:pt x="3441" y="6"/>
                </a:moveTo>
                <a:cubicBezTo>
                  <a:pt x="-2752" y="-2200"/>
                  <a:pt x="6645496" y="607919"/>
                  <a:pt x="9966524" y="911875"/>
                </a:cubicBezTo>
                <a:cubicBezTo>
                  <a:pt x="9965496" y="1667426"/>
                  <a:pt x="9959263" y="2042087"/>
                  <a:pt x="9960879" y="3175414"/>
                </a:cubicBezTo>
                <a:cubicBezTo>
                  <a:pt x="9966165" y="3193055"/>
                  <a:pt x="-692" y="4057965"/>
                  <a:pt x="3789" y="4057146"/>
                </a:cubicBezTo>
                <a:cubicBezTo>
                  <a:pt x="-2403" y="2479317"/>
                  <a:pt x="114" y="-1128"/>
                  <a:pt x="3441" y="6"/>
                </a:cubicBezTo>
                <a:close/>
              </a:path>
            </a:pathLst>
          </a:custGeom>
          <a:solidFill>
            <a:srgbClr val="D1C7A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ogner un rectangle à un seul coin 18">
            <a:extLst>
              <a:ext uri="{FF2B5EF4-FFF2-40B4-BE49-F238E27FC236}">
                <a16:creationId xmlns:a16="http://schemas.microsoft.com/office/drawing/2014/main" id="{8E5954DC-501C-794D-831C-A75C0A888187}"/>
              </a:ext>
            </a:extLst>
          </p:cNvPr>
          <p:cNvSpPr>
            <a:spLocks noChangeAspect="1"/>
          </p:cNvSpPr>
          <p:nvPr/>
        </p:nvSpPr>
        <p:spPr>
          <a:xfrm>
            <a:off x="0" y="9952920"/>
            <a:ext cx="10692000" cy="4133270"/>
          </a:xfrm>
          <a:custGeom>
            <a:avLst/>
            <a:gdLst>
              <a:gd name="connsiteX0" fmla="*/ 0 w 9966596"/>
              <a:gd name="connsiteY0" fmla="*/ 0 h 4166407"/>
              <a:gd name="connsiteX1" fmla="*/ 9272181 w 9966596"/>
              <a:gd name="connsiteY1" fmla="*/ 0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5261853 w 9966596"/>
              <a:gd name="connsiteY1" fmla="*/ 456745 h 4166407"/>
              <a:gd name="connsiteX2" fmla="*/ 9966596 w 9966596"/>
              <a:gd name="connsiteY2" fmla="*/ 694415 h 4166407"/>
              <a:gd name="connsiteX3" fmla="*/ 9966596 w 9966596"/>
              <a:gd name="connsiteY3" fmla="*/ 4166407 h 4166407"/>
              <a:gd name="connsiteX4" fmla="*/ 0 w 9966596"/>
              <a:gd name="connsiteY4" fmla="*/ 4166407 h 4166407"/>
              <a:gd name="connsiteX5" fmla="*/ 0 w 9966596"/>
              <a:gd name="connsiteY5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6596 w 9966596"/>
              <a:gd name="connsiteY2" fmla="*/ 4166407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3484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0 h 4166407"/>
              <a:gd name="connsiteX1" fmla="*/ 9966596 w 9966596"/>
              <a:gd name="connsiteY1" fmla="*/ 694415 h 4166407"/>
              <a:gd name="connsiteX2" fmla="*/ 9960484 w 9966596"/>
              <a:gd name="connsiteY2" fmla="*/ 3674308 h 4166407"/>
              <a:gd name="connsiteX3" fmla="*/ 0 w 9966596"/>
              <a:gd name="connsiteY3" fmla="*/ 4166407 h 4166407"/>
              <a:gd name="connsiteX4" fmla="*/ 0 w 9966596"/>
              <a:gd name="connsiteY4" fmla="*/ 0 h 4166407"/>
              <a:gd name="connsiteX0" fmla="*/ 0 w 9966596"/>
              <a:gd name="connsiteY0" fmla="*/ 533771 h 4700178"/>
              <a:gd name="connsiteX1" fmla="*/ 9966596 w 9966596"/>
              <a:gd name="connsiteY1" fmla="*/ 0 h 4700178"/>
              <a:gd name="connsiteX2" fmla="*/ 9960484 w 9966596"/>
              <a:gd name="connsiteY2" fmla="*/ 4208079 h 4700178"/>
              <a:gd name="connsiteX3" fmla="*/ 0 w 9966596"/>
              <a:gd name="connsiteY3" fmla="*/ 4700178 h 4700178"/>
              <a:gd name="connsiteX4" fmla="*/ 0 w 9966596"/>
              <a:gd name="connsiteY4" fmla="*/ 533771 h 4700178"/>
              <a:gd name="connsiteX0" fmla="*/ 0 w 9966596"/>
              <a:gd name="connsiteY0" fmla="*/ 572879 h 4739286"/>
              <a:gd name="connsiteX1" fmla="*/ 9966596 w 9966596"/>
              <a:gd name="connsiteY1" fmla="*/ 0 h 4739286"/>
              <a:gd name="connsiteX2" fmla="*/ 9960484 w 9966596"/>
              <a:gd name="connsiteY2" fmla="*/ 4247187 h 4739286"/>
              <a:gd name="connsiteX3" fmla="*/ 0 w 9966596"/>
              <a:gd name="connsiteY3" fmla="*/ 4739286 h 4739286"/>
              <a:gd name="connsiteX4" fmla="*/ 0 w 9966596"/>
              <a:gd name="connsiteY4" fmla="*/ 572879 h 4739286"/>
              <a:gd name="connsiteX0" fmla="*/ 0 w 9970295"/>
              <a:gd name="connsiteY0" fmla="*/ 572904 h 4739311"/>
              <a:gd name="connsiteX1" fmla="*/ 9966596 w 9970295"/>
              <a:gd name="connsiteY1" fmla="*/ 25 h 4739311"/>
              <a:gd name="connsiteX2" fmla="*/ 9960484 w 9970295"/>
              <a:gd name="connsiteY2" fmla="*/ 4247212 h 4739311"/>
              <a:gd name="connsiteX3" fmla="*/ 0 w 9970295"/>
              <a:gd name="connsiteY3" fmla="*/ 4739311 h 4739311"/>
              <a:gd name="connsiteX4" fmla="*/ 0 w 9970295"/>
              <a:gd name="connsiteY4" fmla="*/ 572904 h 4739311"/>
              <a:gd name="connsiteX0" fmla="*/ 0 w 9971437"/>
              <a:gd name="connsiteY0" fmla="*/ 572899 h 4739306"/>
              <a:gd name="connsiteX1" fmla="*/ 9966596 w 9971437"/>
              <a:gd name="connsiteY1" fmla="*/ 20 h 4739306"/>
              <a:gd name="connsiteX2" fmla="*/ 9960484 w 9971437"/>
              <a:gd name="connsiteY2" fmla="*/ 4247207 h 4739306"/>
              <a:gd name="connsiteX3" fmla="*/ 0 w 9971437"/>
              <a:gd name="connsiteY3" fmla="*/ 4739306 h 4739306"/>
              <a:gd name="connsiteX4" fmla="*/ 0 w 9971437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53725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7228"/>
              <a:gd name="connsiteY0" fmla="*/ 572899 h 4739306"/>
              <a:gd name="connsiteX1" fmla="*/ 9966596 w 9977228"/>
              <a:gd name="connsiteY1" fmla="*/ 20 h 4739306"/>
              <a:gd name="connsiteX2" fmla="*/ 9972867 w 9977228"/>
              <a:gd name="connsiteY2" fmla="*/ 4240688 h 4739306"/>
              <a:gd name="connsiteX3" fmla="*/ 0 w 9977228"/>
              <a:gd name="connsiteY3" fmla="*/ 4739306 h 4739306"/>
              <a:gd name="connsiteX4" fmla="*/ 0 w 9977228"/>
              <a:gd name="connsiteY4" fmla="*/ 572899 h 4739306"/>
              <a:gd name="connsiteX0" fmla="*/ 0 w 9973333"/>
              <a:gd name="connsiteY0" fmla="*/ 572899 h 4739306"/>
              <a:gd name="connsiteX1" fmla="*/ 9867531 w 9973333"/>
              <a:gd name="connsiteY1" fmla="*/ 20 h 4739306"/>
              <a:gd name="connsiteX2" fmla="*/ 9972867 w 9973333"/>
              <a:gd name="connsiteY2" fmla="*/ 4240688 h 4739306"/>
              <a:gd name="connsiteX3" fmla="*/ 0 w 9973333"/>
              <a:gd name="connsiteY3" fmla="*/ 4739306 h 4739306"/>
              <a:gd name="connsiteX4" fmla="*/ 0 w 9973333"/>
              <a:gd name="connsiteY4" fmla="*/ 572899 h 4739306"/>
              <a:gd name="connsiteX0" fmla="*/ 0 w 9974104"/>
              <a:gd name="connsiteY0" fmla="*/ 553344 h 4719751"/>
              <a:gd name="connsiteX1" fmla="*/ 9935639 w 9974104"/>
              <a:gd name="connsiteY1" fmla="*/ 20 h 4719751"/>
              <a:gd name="connsiteX2" fmla="*/ 9972867 w 9974104"/>
              <a:gd name="connsiteY2" fmla="*/ 4221133 h 4719751"/>
              <a:gd name="connsiteX3" fmla="*/ 0 w 9974104"/>
              <a:gd name="connsiteY3" fmla="*/ 4719751 h 4719751"/>
              <a:gd name="connsiteX4" fmla="*/ 0 w 9974104"/>
              <a:gd name="connsiteY4" fmla="*/ 553344 h 4719751"/>
              <a:gd name="connsiteX0" fmla="*/ 0 w 9975087"/>
              <a:gd name="connsiteY0" fmla="*/ 579415 h 4745822"/>
              <a:gd name="connsiteX1" fmla="*/ 9954214 w 9975087"/>
              <a:gd name="connsiteY1" fmla="*/ 19 h 4745822"/>
              <a:gd name="connsiteX2" fmla="*/ 9972867 w 9975087"/>
              <a:gd name="connsiteY2" fmla="*/ 4247204 h 4745822"/>
              <a:gd name="connsiteX3" fmla="*/ 0 w 9975087"/>
              <a:gd name="connsiteY3" fmla="*/ 4745822 h 4745822"/>
              <a:gd name="connsiteX4" fmla="*/ 0 w 9975087"/>
              <a:gd name="connsiteY4" fmla="*/ 579415 h 4745822"/>
              <a:gd name="connsiteX0" fmla="*/ 0 w 9977229"/>
              <a:gd name="connsiteY0" fmla="*/ 566380 h 4732787"/>
              <a:gd name="connsiteX1" fmla="*/ 9966598 w 9977229"/>
              <a:gd name="connsiteY1" fmla="*/ 20 h 4732787"/>
              <a:gd name="connsiteX2" fmla="*/ 9972867 w 9977229"/>
              <a:gd name="connsiteY2" fmla="*/ 4234169 h 4732787"/>
              <a:gd name="connsiteX3" fmla="*/ 0 w 9977229"/>
              <a:gd name="connsiteY3" fmla="*/ 4732787 h 4732787"/>
              <a:gd name="connsiteX4" fmla="*/ 0 w 9977229"/>
              <a:gd name="connsiteY4" fmla="*/ 566380 h 4732787"/>
              <a:gd name="connsiteX0" fmla="*/ 0 w 9983421"/>
              <a:gd name="connsiteY0" fmla="*/ 5819 h 4732787"/>
              <a:gd name="connsiteX1" fmla="*/ 9972790 w 9983421"/>
              <a:gd name="connsiteY1" fmla="*/ 20 h 4732787"/>
              <a:gd name="connsiteX2" fmla="*/ 9979059 w 9983421"/>
              <a:gd name="connsiteY2" fmla="*/ 4234169 h 4732787"/>
              <a:gd name="connsiteX3" fmla="*/ 6192 w 9983421"/>
              <a:gd name="connsiteY3" fmla="*/ 4732787 h 4732787"/>
              <a:gd name="connsiteX4" fmla="*/ 0 w 9983421"/>
              <a:gd name="connsiteY4" fmla="*/ 5819 h 4732787"/>
              <a:gd name="connsiteX0" fmla="*/ 0 w 9995804"/>
              <a:gd name="connsiteY0" fmla="*/ 0 h 4733486"/>
              <a:gd name="connsiteX1" fmla="*/ 9985173 w 9995804"/>
              <a:gd name="connsiteY1" fmla="*/ 719 h 4733486"/>
              <a:gd name="connsiteX2" fmla="*/ 9991442 w 9995804"/>
              <a:gd name="connsiteY2" fmla="*/ 4234868 h 4733486"/>
              <a:gd name="connsiteX3" fmla="*/ 18575 w 9995804"/>
              <a:gd name="connsiteY3" fmla="*/ 4733486 h 4733486"/>
              <a:gd name="connsiteX4" fmla="*/ 0 w 9995804"/>
              <a:gd name="connsiteY4" fmla="*/ 0 h 4733486"/>
              <a:gd name="connsiteX0" fmla="*/ 0 w 10009062"/>
              <a:gd name="connsiteY0" fmla="*/ 0 h 4733486"/>
              <a:gd name="connsiteX1" fmla="*/ 9985173 w 10009062"/>
              <a:gd name="connsiteY1" fmla="*/ 719 h 4733486"/>
              <a:gd name="connsiteX2" fmla="*/ 10007112 w 10009062"/>
              <a:gd name="connsiteY2" fmla="*/ 3459558 h 4733486"/>
              <a:gd name="connsiteX3" fmla="*/ 18575 w 10009062"/>
              <a:gd name="connsiteY3" fmla="*/ 4733486 h 4733486"/>
              <a:gd name="connsiteX4" fmla="*/ 0 w 10009062"/>
              <a:gd name="connsiteY4" fmla="*/ 0 h 4733486"/>
              <a:gd name="connsiteX0" fmla="*/ 0 w 9989273"/>
              <a:gd name="connsiteY0" fmla="*/ 0 h 4733486"/>
              <a:gd name="connsiteX1" fmla="*/ 9985173 w 9989273"/>
              <a:gd name="connsiteY1" fmla="*/ 719 h 4733486"/>
              <a:gd name="connsiteX2" fmla="*/ 9975772 w 9989273"/>
              <a:gd name="connsiteY2" fmla="*/ 3756486 h 4733486"/>
              <a:gd name="connsiteX3" fmla="*/ 18575 w 9989273"/>
              <a:gd name="connsiteY3" fmla="*/ 4733486 h 4733486"/>
              <a:gd name="connsiteX4" fmla="*/ 0 w 9989273"/>
              <a:gd name="connsiteY4" fmla="*/ 0 h 4733486"/>
              <a:gd name="connsiteX0" fmla="*/ 0 w 9997010"/>
              <a:gd name="connsiteY0" fmla="*/ 0 h 4733486"/>
              <a:gd name="connsiteX1" fmla="*/ 9985173 w 9997010"/>
              <a:gd name="connsiteY1" fmla="*/ 719 h 4733486"/>
              <a:gd name="connsiteX2" fmla="*/ 9975772 w 9997010"/>
              <a:gd name="connsiteY2" fmla="*/ 3756486 h 4733486"/>
              <a:gd name="connsiteX3" fmla="*/ 18575 w 9997010"/>
              <a:gd name="connsiteY3" fmla="*/ 4733486 h 4733486"/>
              <a:gd name="connsiteX4" fmla="*/ 0 w 9997010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88729"/>
              <a:gd name="connsiteY0" fmla="*/ 0 h 4733486"/>
              <a:gd name="connsiteX1" fmla="*/ 9985173 w 9988729"/>
              <a:gd name="connsiteY1" fmla="*/ 719 h 4733486"/>
              <a:gd name="connsiteX2" fmla="*/ 9975772 w 9988729"/>
              <a:gd name="connsiteY2" fmla="*/ 3756486 h 4733486"/>
              <a:gd name="connsiteX3" fmla="*/ 18575 w 9988729"/>
              <a:gd name="connsiteY3" fmla="*/ 4733486 h 4733486"/>
              <a:gd name="connsiteX4" fmla="*/ 0 w 9988729"/>
              <a:gd name="connsiteY4" fmla="*/ 0 h 4733486"/>
              <a:gd name="connsiteX0" fmla="*/ 0 w 9977744"/>
              <a:gd name="connsiteY0" fmla="*/ 0 h 4733486"/>
              <a:gd name="connsiteX1" fmla="*/ 9966227 w 9977744"/>
              <a:gd name="connsiteY1" fmla="*/ 2061547 h 4733486"/>
              <a:gd name="connsiteX2" fmla="*/ 9975772 w 9977744"/>
              <a:gd name="connsiteY2" fmla="*/ 3756486 h 4733486"/>
              <a:gd name="connsiteX3" fmla="*/ 18575 w 9977744"/>
              <a:gd name="connsiteY3" fmla="*/ 4733486 h 4733486"/>
              <a:gd name="connsiteX4" fmla="*/ 0 w 9977744"/>
              <a:gd name="connsiteY4" fmla="*/ 0 h 4733486"/>
              <a:gd name="connsiteX0" fmla="*/ 0 w 9976198"/>
              <a:gd name="connsiteY0" fmla="*/ 0 h 4733486"/>
              <a:gd name="connsiteX1" fmla="*/ 9934650 w 9976198"/>
              <a:gd name="connsiteY1" fmla="*/ 1489833 h 4733486"/>
              <a:gd name="connsiteX2" fmla="*/ 9975772 w 9976198"/>
              <a:gd name="connsiteY2" fmla="*/ 3756486 h 4733486"/>
              <a:gd name="connsiteX3" fmla="*/ 18575 w 9976198"/>
              <a:gd name="connsiteY3" fmla="*/ 4733486 h 4733486"/>
              <a:gd name="connsiteX4" fmla="*/ 0 w 9976198"/>
              <a:gd name="connsiteY4" fmla="*/ 0 h 4733486"/>
              <a:gd name="connsiteX0" fmla="*/ 0 w 9983701"/>
              <a:gd name="connsiteY0" fmla="*/ 0 h 4733486"/>
              <a:gd name="connsiteX1" fmla="*/ 9978856 w 9983701"/>
              <a:gd name="connsiteY1" fmla="*/ 1489833 h 4733486"/>
              <a:gd name="connsiteX2" fmla="*/ 9975772 w 9983701"/>
              <a:gd name="connsiteY2" fmla="*/ 3756486 h 4733486"/>
              <a:gd name="connsiteX3" fmla="*/ 18575 w 9983701"/>
              <a:gd name="connsiteY3" fmla="*/ 4733486 h 4733486"/>
              <a:gd name="connsiteX4" fmla="*/ 0 w 9983701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78856"/>
              <a:gd name="connsiteY0" fmla="*/ 0 h 4733486"/>
              <a:gd name="connsiteX1" fmla="*/ 9978856 w 9978856"/>
              <a:gd name="connsiteY1" fmla="*/ 1489833 h 4733486"/>
              <a:gd name="connsiteX2" fmla="*/ 9975772 w 9978856"/>
              <a:gd name="connsiteY2" fmla="*/ 3756486 h 4733486"/>
              <a:gd name="connsiteX3" fmla="*/ 18575 w 9978856"/>
              <a:gd name="connsiteY3" fmla="*/ 4733486 h 4733486"/>
              <a:gd name="connsiteX4" fmla="*/ 0 w 9978856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9982090"/>
              <a:gd name="connsiteY0" fmla="*/ 0 h 4733486"/>
              <a:gd name="connsiteX1" fmla="*/ 9978856 w 9982090"/>
              <a:gd name="connsiteY1" fmla="*/ 1489833 h 4733486"/>
              <a:gd name="connsiteX2" fmla="*/ 9982087 w 9982090"/>
              <a:gd name="connsiteY2" fmla="*/ 3756486 h 4733486"/>
              <a:gd name="connsiteX3" fmla="*/ 18575 w 9982090"/>
              <a:gd name="connsiteY3" fmla="*/ 4733486 h 4733486"/>
              <a:gd name="connsiteX4" fmla="*/ 0 w 9982090"/>
              <a:gd name="connsiteY4" fmla="*/ 0 h 4733486"/>
              <a:gd name="connsiteX0" fmla="*/ 0 w 10007350"/>
              <a:gd name="connsiteY0" fmla="*/ 0 h 3762902"/>
              <a:gd name="connsiteX1" fmla="*/ 10004116 w 10007350"/>
              <a:gd name="connsiteY1" fmla="*/ 519249 h 3762902"/>
              <a:gd name="connsiteX2" fmla="*/ 10007347 w 10007350"/>
              <a:gd name="connsiteY2" fmla="*/ 2785902 h 3762902"/>
              <a:gd name="connsiteX3" fmla="*/ 43835 w 10007350"/>
              <a:gd name="connsiteY3" fmla="*/ 3762902 h 3762902"/>
              <a:gd name="connsiteX4" fmla="*/ 0 w 10007350"/>
              <a:gd name="connsiteY4" fmla="*/ 0 h 3762902"/>
              <a:gd name="connsiteX0" fmla="*/ 0 w 10019980"/>
              <a:gd name="connsiteY0" fmla="*/ 0 h 4155124"/>
              <a:gd name="connsiteX1" fmla="*/ 10016746 w 10019980"/>
              <a:gd name="connsiteY1" fmla="*/ 911471 h 4155124"/>
              <a:gd name="connsiteX2" fmla="*/ 10019977 w 10019980"/>
              <a:gd name="connsiteY2" fmla="*/ 3178124 h 4155124"/>
              <a:gd name="connsiteX3" fmla="*/ 56465 w 10019980"/>
              <a:gd name="connsiteY3" fmla="*/ 4155124 h 4155124"/>
              <a:gd name="connsiteX4" fmla="*/ 0 w 10019980"/>
              <a:gd name="connsiteY4" fmla="*/ 0 h 4155124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0 w 10019980"/>
              <a:gd name="connsiteY0" fmla="*/ 0 h 4161771"/>
              <a:gd name="connsiteX1" fmla="*/ 10016746 w 10019980"/>
              <a:gd name="connsiteY1" fmla="*/ 911471 h 4161771"/>
              <a:gd name="connsiteX2" fmla="*/ 10019977 w 10019980"/>
              <a:gd name="connsiteY2" fmla="*/ 3178124 h 4161771"/>
              <a:gd name="connsiteX3" fmla="*/ 62780 w 10019980"/>
              <a:gd name="connsiteY3" fmla="*/ 4161771 h 4161771"/>
              <a:gd name="connsiteX4" fmla="*/ 0 w 10019980"/>
              <a:gd name="connsiteY4" fmla="*/ 0 h 4161771"/>
              <a:gd name="connsiteX0" fmla="*/ 2117 w 9958946"/>
              <a:gd name="connsiteY0" fmla="*/ 0 h 4148475"/>
              <a:gd name="connsiteX1" fmla="*/ 9955712 w 9958946"/>
              <a:gd name="connsiteY1" fmla="*/ 898175 h 4148475"/>
              <a:gd name="connsiteX2" fmla="*/ 9958943 w 9958946"/>
              <a:gd name="connsiteY2" fmla="*/ 3164828 h 4148475"/>
              <a:gd name="connsiteX3" fmla="*/ 1746 w 9958946"/>
              <a:gd name="connsiteY3" fmla="*/ 4148475 h 4148475"/>
              <a:gd name="connsiteX4" fmla="*/ 2117 w 9958946"/>
              <a:gd name="connsiteY4" fmla="*/ 0 h 4148475"/>
              <a:gd name="connsiteX0" fmla="*/ 347783 w 9957279"/>
              <a:gd name="connsiteY0" fmla="*/ 0 h 4022166"/>
              <a:gd name="connsiteX1" fmla="*/ 9954045 w 9957279"/>
              <a:gd name="connsiteY1" fmla="*/ 771866 h 4022166"/>
              <a:gd name="connsiteX2" fmla="*/ 9957276 w 9957279"/>
              <a:gd name="connsiteY2" fmla="*/ 3038519 h 4022166"/>
              <a:gd name="connsiteX3" fmla="*/ 79 w 9957279"/>
              <a:gd name="connsiteY3" fmla="*/ 4022166 h 4022166"/>
              <a:gd name="connsiteX4" fmla="*/ 347783 w 9957279"/>
              <a:gd name="connsiteY4" fmla="*/ 0 h 4022166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5943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81997"/>
              <a:gd name="connsiteX1" fmla="*/ 9959909 w 9963143"/>
              <a:gd name="connsiteY1" fmla="*/ 831697 h 4081997"/>
              <a:gd name="connsiteX2" fmla="*/ 9963140 w 9963143"/>
              <a:gd name="connsiteY2" fmla="*/ 3098350 h 4081997"/>
              <a:gd name="connsiteX3" fmla="*/ 12258 w 9963143"/>
              <a:gd name="connsiteY3" fmla="*/ 4081997 h 4081997"/>
              <a:gd name="connsiteX4" fmla="*/ 0 w 9963143"/>
              <a:gd name="connsiteY4" fmla="*/ 0 h 4081997"/>
              <a:gd name="connsiteX0" fmla="*/ 0 w 9963143"/>
              <a:gd name="connsiteY0" fmla="*/ 0 h 4068701"/>
              <a:gd name="connsiteX1" fmla="*/ 9959909 w 9963143"/>
              <a:gd name="connsiteY1" fmla="*/ 831697 h 4068701"/>
              <a:gd name="connsiteX2" fmla="*/ 9963140 w 9963143"/>
              <a:gd name="connsiteY2" fmla="*/ 3098350 h 4068701"/>
              <a:gd name="connsiteX3" fmla="*/ 31204 w 9963143"/>
              <a:gd name="connsiteY3" fmla="*/ 4068701 h 4068701"/>
              <a:gd name="connsiteX4" fmla="*/ 0 w 9963143"/>
              <a:gd name="connsiteY4" fmla="*/ 0 h 4068701"/>
              <a:gd name="connsiteX0" fmla="*/ 4339 w 9967482"/>
              <a:gd name="connsiteY0" fmla="*/ 0 h 3946904"/>
              <a:gd name="connsiteX1" fmla="*/ 9964248 w 9967482"/>
              <a:gd name="connsiteY1" fmla="*/ 831697 h 3946904"/>
              <a:gd name="connsiteX2" fmla="*/ 9967479 w 9967482"/>
              <a:gd name="connsiteY2" fmla="*/ 3098350 h 3946904"/>
              <a:gd name="connsiteX3" fmla="*/ 1513 w 9967482"/>
              <a:gd name="connsiteY3" fmla="*/ 3946904 h 3946904"/>
              <a:gd name="connsiteX4" fmla="*/ 4339 w 9967482"/>
              <a:gd name="connsiteY4" fmla="*/ 0 h 3946904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2"/>
              <a:gd name="connsiteY0" fmla="*/ 0 h 3976968"/>
              <a:gd name="connsiteX1" fmla="*/ 9964248 w 9967482"/>
              <a:gd name="connsiteY1" fmla="*/ 831697 h 3976968"/>
              <a:gd name="connsiteX2" fmla="*/ 9967479 w 9967482"/>
              <a:gd name="connsiteY2" fmla="*/ 3098350 h 3976968"/>
              <a:gd name="connsiteX3" fmla="*/ 1513 w 9967482"/>
              <a:gd name="connsiteY3" fmla="*/ 3976968 h 3976968"/>
              <a:gd name="connsiteX4" fmla="*/ 4339 w 9967482"/>
              <a:gd name="connsiteY4" fmla="*/ 0 h 3976968"/>
              <a:gd name="connsiteX0" fmla="*/ 4339 w 9967481"/>
              <a:gd name="connsiteY0" fmla="*/ 0 h 3976968"/>
              <a:gd name="connsiteX1" fmla="*/ 9964248 w 9967481"/>
              <a:gd name="connsiteY1" fmla="*/ 831697 h 3976968"/>
              <a:gd name="connsiteX2" fmla="*/ 9967479 w 9967481"/>
              <a:gd name="connsiteY2" fmla="*/ 3098350 h 3976968"/>
              <a:gd name="connsiteX3" fmla="*/ 1513 w 9967481"/>
              <a:gd name="connsiteY3" fmla="*/ 3976968 h 3976968"/>
              <a:gd name="connsiteX4" fmla="*/ 4339 w 9967481"/>
              <a:gd name="connsiteY4" fmla="*/ 0 h 3976968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0 h 4057140"/>
              <a:gd name="connsiteX1" fmla="*/ 9964563 w 9967796"/>
              <a:gd name="connsiteY1" fmla="*/ 911869 h 4057140"/>
              <a:gd name="connsiteX2" fmla="*/ 9967794 w 9967796"/>
              <a:gd name="connsiteY2" fmla="*/ 3178522 h 4057140"/>
              <a:gd name="connsiteX3" fmla="*/ 1828 w 9967796"/>
              <a:gd name="connsiteY3" fmla="*/ 4057140 h 4057140"/>
              <a:gd name="connsiteX4" fmla="*/ 1480 w 9967796"/>
              <a:gd name="connsiteY4" fmla="*/ 0 h 4057140"/>
              <a:gd name="connsiteX0" fmla="*/ 1480 w 9967796"/>
              <a:gd name="connsiteY0" fmla="*/ 418 h 4057558"/>
              <a:gd name="connsiteX1" fmla="*/ 9964563 w 9967796"/>
              <a:gd name="connsiteY1" fmla="*/ 912287 h 4057558"/>
              <a:gd name="connsiteX2" fmla="*/ 9967794 w 9967796"/>
              <a:gd name="connsiteY2" fmla="*/ 3178940 h 4057558"/>
              <a:gd name="connsiteX3" fmla="*/ 1828 w 9967796"/>
              <a:gd name="connsiteY3" fmla="*/ 4057558 h 4057558"/>
              <a:gd name="connsiteX4" fmla="*/ 1480 w 9967796"/>
              <a:gd name="connsiteY4" fmla="*/ 418 h 4057558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7215 w 9973531"/>
              <a:gd name="connsiteY0" fmla="*/ 63 h 4057203"/>
              <a:gd name="connsiteX1" fmla="*/ 9970298 w 9973531"/>
              <a:gd name="connsiteY1" fmla="*/ 911932 h 4057203"/>
              <a:gd name="connsiteX2" fmla="*/ 9973529 w 9973531"/>
              <a:gd name="connsiteY2" fmla="*/ 3178585 h 4057203"/>
              <a:gd name="connsiteX3" fmla="*/ 7563 w 9973531"/>
              <a:gd name="connsiteY3" fmla="*/ 4057203 h 4057203"/>
              <a:gd name="connsiteX4" fmla="*/ 7215 w 9973531"/>
              <a:gd name="connsiteY4" fmla="*/ 63 h 4057203"/>
              <a:gd name="connsiteX0" fmla="*/ 3441 w 9969757"/>
              <a:gd name="connsiteY0" fmla="*/ 6 h 4057146"/>
              <a:gd name="connsiteX1" fmla="*/ 9966524 w 9969757"/>
              <a:gd name="connsiteY1" fmla="*/ 911875 h 4057146"/>
              <a:gd name="connsiteX2" fmla="*/ 9969755 w 9969757"/>
              <a:gd name="connsiteY2" fmla="*/ 3178528 h 4057146"/>
              <a:gd name="connsiteX3" fmla="*/ 3789 w 9969757"/>
              <a:gd name="connsiteY3" fmla="*/ 4057146 h 4057146"/>
              <a:gd name="connsiteX4" fmla="*/ 3441 w 9969757"/>
              <a:gd name="connsiteY4" fmla="*/ 6 h 4057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69757" h="4057146">
                <a:moveTo>
                  <a:pt x="3441" y="6"/>
                </a:moveTo>
                <a:cubicBezTo>
                  <a:pt x="-2752" y="-2200"/>
                  <a:pt x="6645496" y="607919"/>
                  <a:pt x="9966524" y="911875"/>
                </a:cubicBezTo>
                <a:cubicBezTo>
                  <a:pt x="9965496" y="1667426"/>
                  <a:pt x="9968139" y="2045201"/>
                  <a:pt x="9969755" y="3178528"/>
                </a:cubicBezTo>
                <a:cubicBezTo>
                  <a:pt x="9975041" y="3196169"/>
                  <a:pt x="-692" y="4057965"/>
                  <a:pt x="3789" y="4057146"/>
                </a:cubicBezTo>
                <a:cubicBezTo>
                  <a:pt x="-2403" y="2479317"/>
                  <a:pt x="114" y="-1128"/>
                  <a:pt x="3441" y="6"/>
                </a:cubicBezTo>
                <a:close/>
              </a:path>
            </a:pathLst>
          </a:custGeom>
          <a:solidFill>
            <a:srgbClr val="009DE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FAA2A8A-CCD5-914B-8444-A94B85E2C676}"/>
              </a:ext>
            </a:extLst>
          </p:cNvPr>
          <p:cNvSpPr/>
          <p:nvPr/>
        </p:nvSpPr>
        <p:spPr>
          <a:xfrm>
            <a:off x="720000" y="10672546"/>
            <a:ext cx="4565352" cy="307777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/>
          <a:p>
            <a:r>
              <a:rPr lang="fr-FR" sz="2000" spc="40" dirty="0">
                <a:solidFill>
                  <a:schemeClr val="bg1"/>
                </a:solidFill>
                <a:cs typeface="Arial"/>
              </a:rPr>
              <a:t>Contact : </a:t>
            </a:r>
            <a:r>
              <a:rPr lang="fr-FR" sz="2000" b="1" spc="40" dirty="0" err="1">
                <a:solidFill>
                  <a:schemeClr val="bg1"/>
                </a:solidFill>
                <a:cs typeface="Arial"/>
              </a:rPr>
              <a:t>inscription@u-bordeaux.fr</a:t>
            </a:r>
            <a:endParaRPr lang="fr-FR" sz="2000" b="1" spc="40" dirty="0">
              <a:solidFill>
                <a:schemeClr val="bg1"/>
              </a:solidFill>
              <a:cs typeface="Arial"/>
            </a:endParaRPr>
          </a:p>
        </p:txBody>
      </p:sp>
      <p:pic>
        <p:nvPicPr>
          <p:cNvPr id="41" name="Image 40" descr="2020_03_BandeauBlc-basdepage-03.png">
            <a:extLst>
              <a:ext uri="{FF2B5EF4-FFF2-40B4-BE49-F238E27FC236}">
                <a16:creationId xmlns:a16="http://schemas.microsoft.com/office/drawing/2014/main" id="{AEC17EA5-62CF-6644-8980-534110688C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62" y="12596115"/>
            <a:ext cx="10692000" cy="2520696"/>
          </a:xfrm>
          <a:prstGeom prst="rect">
            <a:avLst/>
          </a:prstGeom>
        </p:spPr>
      </p:pic>
      <p:pic>
        <p:nvPicPr>
          <p:cNvPr id="42" name="Universite Bordeaux CMJN-06.eps" descr="/Volumes/espaceSERVICE$/PCVI/_Commun_DirectionCommunication/03 COM INTERNE/02 GUIDES RH/Guide_Accueil_Nouveaux_Personnels/2019/2019_04_10_GuidePersonnels-couv/Links couv/Universite Bordeaux CMJN-06.eps">
            <a:extLst>
              <a:ext uri="{FF2B5EF4-FFF2-40B4-BE49-F238E27FC236}">
                <a16:creationId xmlns:a16="http://schemas.microsoft.com/office/drawing/2014/main" id="{EBE86B67-2138-1146-A0DB-EF9E411096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0" y="13536000"/>
            <a:ext cx="3777576" cy="1515600"/>
          </a:xfrm>
          <a:prstGeom prst="rect">
            <a:avLst/>
          </a:prstGeom>
        </p:spPr>
      </p:pic>
      <p:sp>
        <p:nvSpPr>
          <p:cNvPr id="43" name="ZoneTexte 42">
            <a:extLst>
              <a:ext uri="{FF2B5EF4-FFF2-40B4-BE49-F238E27FC236}">
                <a16:creationId xmlns:a16="http://schemas.microsoft.com/office/drawing/2014/main" id="{0BD0AE55-56FF-9A43-94B6-53C2EB5A788E}"/>
              </a:ext>
            </a:extLst>
          </p:cNvPr>
          <p:cNvSpPr txBox="1"/>
          <p:nvPr/>
        </p:nvSpPr>
        <p:spPr>
          <a:xfrm>
            <a:off x="720000" y="13464167"/>
            <a:ext cx="4402448" cy="293721"/>
          </a:xfrm>
          <a:prstGeom prst="rect">
            <a:avLst/>
          </a:prstGeom>
          <a:noFill/>
        </p:spPr>
        <p:txBody>
          <a:bodyPr wrap="square" lIns="0" tIns="108000" rIns="0" bIns="0" rtlCol="0">
            <a:spAutoFit/>
          </a:bodyPr>
          <a:lstStyle/>
          <a:p>
            <a:r>
              <a:rPr lang="fr-FR" sz="1200" i="1" dirty="0"/>
              <a:t>En partenariat avec, avec la collaboration de…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6C0A5462-F880-754B-92DE-006B16EE9A61}"/>
              </a:ext>
            </a:extLst>
          </p:cNvPr>
          <p:cNvSpPr txBox="1"/>
          <p:nvPr/>
        </p:nvSpPr>
        <p:spPr>
          <a:xfrm>
            <a:off x="2582210" y="13982134"/>
            <a:ext cx="1429138" cy="7052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72000" tIns="36000" rIns="72000" bIns="36000" rtlCol="0" anchor="ctr" anchorCtr="0">
            <a:noAutofit/>
          </a:bodyPr>
          <a:lstStyle/>
          <a:p>
            <a:pPr algn="ctr"/>
            <a:r>
              <a:rPr lang="fr-FR" sz="2000" i="0" dirty="0">
                <a:latin typeface="Arial"/>
                <a:cs typeface="Arial"/>
              </a:rPr>
              <a:t>(Logo)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B8A9B444-B9C5-DE41-A2B8-C5E945979017}"/>
              </a:ext>
            </a:extLst>
          </p:cNvPr>
          <p:cNvSpPr txBox="1"/>
          <p:nvPr/>
        </p:nvSpPr>
        <p:spPr>
          <a:xfrm>
            <a:off x="698229" y="13982134"/>
            <a:ext cx="1429138" cy="7052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72000" tIns="36000" rIns="72000" bIns="36000" rtlCol="0" anchor="ctr" anchorCtr="0">
            <a:noAutofit/>
          </a:bodyPr>
          <a:lstStyle/>
          <a:p>
            <a:pPr algn="ctr"/>
            <a:r>
              <a:rPr lang="fr-FR" sz="2000" i="0" dirty="0">
                <a:latin typeface="Arial"/>
                <a:cs typeface="Arial"/>
              </a:rPr>
              <a:t>(Logo)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D7F58CE0-46FD-4E44-B302-5D04D88C09BD}"/>
              </a:ext>
            </a:extLst>
          </p:cNvPr>
          <p:cNvSpPr txBox="1"/>
          <p:nvPr/>
        </p:nvSpPr>
        <p:spPr>
          <a:xfrm>
            <a:off x="4454553" y="13982134"/>
            <a:ext cx="1429138" cy="7052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72000" tIns="36000" rIns="72000" bIns="36000" rtlCol="0" anchor="ctr" anchorCtr="0">
            <a:noAutofit/>
          </a:bodyPr>
          <a:lstStyle/>
          <a:p>
            <a:pPr algn="ctr"/>
            <a:r>
              <a:rPr lang="fr-FR" sz="2000" i="0" dirty="0">
                <a:latin typeface="Arial"/>
                <a:cs typeface="Arial"/>
              </a:rPr>
              <a:t>(Logo)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6495B654-EC54-0F42-8516-6C0C96D19DFD}"/>
              </a:ext>
            </a:extLst>
          </p:cNvPr>
          <p:cNvSpPr txBox="1"/>
          <p:nvPr/>
        </p:nvSpPr>
        <p:spPr>
          <a:xfrm>
            <a:off x="8761229" y="10048073"/>
            <a:ext cx="1927410" cy="553998"/>
          </a:xfrm>
          <a:prstGeom prst="rect">
            <a:avLst/>
          </a:prstGeom>
          <a:noFill/>
        </p:spPr>
        <p:txBody>
          <a:bodyPr wrap="square" lIns="0" tIns="0" rIns="540000" bIns="0" rtlCol="0" anchor="ctr" anchorCtr="0">
            <a:spAutoFit/>
          </a:bodyPr>
          <a:lstStyle/>
          <a:p>
            <a:pPr algn="r"/>
            <a:r>
              <a:rPr lang="fr-FR" sz="1800" b="1" dirty="0"/>
              <a:t>Inscription obligatoire</a:t>
            </a:r>
          </a:p>
        </p:txBody>
      </p:sp>
      <p:grpSp>
        <p:nvGrpSpPr>
          <p:cNvPr id="31" name="Grouper 11">
            <a:extLst>
              <a:ext uri="{FF2B5EF4-FFF2-40B4-BE49-F238E27FC236}">
                <a16:creationId xmlns:a16="http://schemas.microsoft.com/office/drawing/2014/main" id="{4938912E-9E75-C54F-84CC-20E65036B284}"/>
              </a:ext>
            </a:extLst>
          </p:cNvPr>
          <p:cNvGrpSpPr/>
          <p:nvPr/>
        </p:nvGrpSpPr>
        <p:grpSpPr>
          <a:xfrm>
            <a:off x="718288" y="12368537"/>
            <a:ext cx="4735488" cy="362712"/>
            <a:chOff x="4120223" y="12243703"/>
            <a:chExt cx="4735488" cy="362712"/>
          </a:xfrm>
        </p:grpSpPr>
        <p:grpSp>
          <p:nvGrpSpPr>
            <p:cNvPr id="32" name="Grouper 13">
              <a:extLst>
                <a:ext uri="{FF2B5EF4-FFF2-40B4-BE49-F238E27FC236}">
                  <a16:creationId xmlns:a16="http://schemas.microsoft.com/office/drawing/2014/main" id="{51D642E4-2D77-BD44-B291-AFCC26386295}"/>
                </a:ext>
              </a:extLst>
            </p:cNvPr>
            <p:cNvGrpSpPr/>
            <p:nvPr userDrawn="1"/>
          </p:nvGrpSpPr>
          <p:grpSpPr>
            <a:xfrm>
              <a:off x="4120223" y="12243703"/>
              <a:ext cx="1982667" cy="362712"/>
              <a:chOff x="4120223" y="12240000"/>
              <a:chExt cx="1982667" cy="362712"/>
            </a:xfrm>
          </p:grpSpPr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89D44060-1A1E-F940-9D6B-3F159FFFF02D}"/>
                  </a:ext>
                </a:extLst>
              </p:cNvPr>
              <p:cNvSpPr txBox="1"/>
              <p:nvPr userDrawn="1"/>
            </p:nvSpPr>
            <p:spPr>
              <a:xfrm>
                <a:off x="4480224" y="12240000"/>
                <a:ext cx="1622666" cy="360000"/>
              </a:xfrm>
              <a:prstGeom prst="rect">
                <a:avLst/>
              </a:prstGeom>
              <a:noFill/>
            </p:spPr>
            <p:txBody>
              <a:bodyPr wrap="square" lIns="72000" tIns="36000" rIns="36000" bIns="36000" rtlCol="0" anchor="ctr" anchorCtr="0">
                <a:noAutofit/>
              </a:bodyPr>
              <a:lstStyle/>
              <a:p>
                <a:pPr algn="l"/>
                <a:r>
                  <a:rPr lang="fr-FR" sz="1600" b="0" i="0" spc="40" dirty="0" err="1">
                    <a:solidFill>
                      <a:schemeClr val="bg1"/>
                    </a:solidFill>
                    <a:latin typeface="Arial"/>
                    <a:cs typeface="Arial"/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univbordeaux</a:t>
                </a:r>
                <a:endParaRPr lang="fr-FR" sz="1600" b="0" i="0" spc="40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  <p:pic>
            <p:nvPicPr>
              <p:cNvPr id="37" name="Pictos_RS_10x10_twitter02_blc.png">
                <a:extLst>
                  <a:ext uri="{FF2B5EF4-FFF2-40B4-BE49-F238E27FC236}">
                    <a16:creationId xmlns:a16="http://schemas.microsoft.com/office/drawing/2014/main" id="{63A2E55E-0C33-5243-AFC7-CBBD1C365BC1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7" r:link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20223" y="12240000"/>
                <a:ext cx="362712" cy="362712"/>
              </a:xfrm>
              <a:prstGeom prst="rect">
                <a:avLst/>
              </a:prstGeom>
            </p:spPr>
          </p:pic>
        </p:grpSp>
        <p:grpSp>
          <p:nvGrpSpPr>
            <p:cNvPr id="33" name="Grouper 14">
              <a:extLst>
                <a:ext uri="{FF2B5EF4-FFF2-40B4-BE49-F238E27FC236}">
                  <a16:creationId xmlns:a16="http://schemas.microsoft.com/office/drawing/2014/main" id="{17C1F0C2-2E5A-6044-8104-77146F418639}"/>
                </a:ext>
              </a:extLst>
            </p:cNvPr>
            <p:cNvGrpSpPr/>
            <p:nvPr userDrawn="1"/>
          </p:nvGrpSpPr>
          <p:grpSpPr>
            <a:xfrm>
              <a:off x="6184168" y="12243703"/>
              <a:ext cx="2671543" cy="362712"/>
              <a:chOff x="6424439" y="12240000"/>
              <a:chExt cx="2671543" cy="362712"/>
            </a:xfrm>
          </p:grpSpPr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56644BAE-FCEA-8D4C-8FB1-EB9A0B65F8E1}"/>
                  </a:ext>
                </a:extLst>
              </p:cNvPr>
              <p:cNvSpPr txBox="1"/>
              <p:nvPr userDrawn="1"/>
            </p:nvSpPr>
            <p:spPr>
              <a:xfrm>
                <a:off x="6784439" y="12240000"/>
                <a:ext cx="2311543" cy="360000"/>
              </a:xfrm>
              <a:prstGeom prst="rect">
                <a:avLst/>
              </a:prstGeom>
              <a:noFill/>
            </p:spPr>
            <p:txBody>
              <a:bodyPr wrap="square" lIns="72000" tIns="36000" rIns="36000" bIns="36000" rtlCol="0" anchor="ctr" anchorCtr="0">
                <a:noAutofit/>
              </a:bodyPr>
              <a:lstStyle/>
              <a:p>
                <a:pPr algn="l"/>
                <a:r>
                  <a:rPr lang="fr-FR" sz="1600" b="0" i="0" spc="40" dirty="0" err="1">
                    <a:solidFill>
                      <a:schemeClr val="bg1"/>
                    </a:solidFill>
                    <a:latin typeface="Arial"/>
                    <a:cs typeface="Arial"/>
                    <a:hlinkClick r:id="rId9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universitedebordeaux</a:t>
                </a:r>
                <a:endParaRPr lang="fr-FR" sz="1600" b="0" i="0" spc="40" dirty="0">
                  <a:solidFill>
                    <a:schemeClr val="bg1"/>
                  </a:solidFill>
                  <a:latin typeface="Arial"/>
                  <a:cs typeface="Arial"/>
                </a:endParaRPr>
              </a:p>
            </p:txBody>
          </p:sp>
          <p:pic>
            <p:nvPicPr>
              <p:cNvPr id="35" name="Pictos_RS_10x10_twitter02_blc.png">
                <a:extLst>
                  <a:ext uri="{FF2B5EF4-FFF2-40B4-BE49-F238E27FC236}">
                    <a16:creationId xmlns:a16="http://schemas.microsoft.com/office/drawing/2014/main" id="{AECF131B-3FDA-DD4E-AFBC-1056F49FA914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0" r:link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24439" y="12240000"/>
                <a:ext cx="362712" cy="362712"/>
              </a:xfrm>
              <a:prstGeom prst="rect">
                <a:avLst/>
              </a:prstGeom>
            </p:spPr>
          </p:pic>
        </p:grpSp>
      </p:grpSp>
      <p:grpSp>
        <p:nvGrpSpPr>
          <p:cNvPr id="38" name="Grouper 80">
            <a:extLst>
              <a:ext uri="{FF2B5EF4-FFF2-40B4-BE49-F238E27FC236}">
                <a16:creationId xmlns:a16="http://schemas.microsoft.com/office/drawing/2014/main" id="{6CAA76F5-0D62-6640-A59E-8F6515313E7B}"/>
              </a:ext>
            </a:extLst>
          </p:cNvPr>
          <p:cNvGrpSpPr/>
          <p:nvPr/>
        </p:nvGrpSpPr>
        <p:grpSpPr>
          <a:xfrm>
            <a:off x="720000" y="11333144"/>
            <a:ext cx="2366032" cy="897459"/>
            <a:chOff x="720000" y="11396061"/>
            <a:chExt cx="2366032" cy="897459"/>
          </a:xfrm>
        </p:grpSpPr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79131F81-9C59-3444-91AF-BE69D7105885}"/>
                </a:ext>
              </a:extLst>
            </p:cNvPr>
            <p:cNvSpPr txBox="1"/>
            <p:nvPr/>
          </p:nvSpPr>
          <p:spPr>
            <a:xfrm>
              <a:off x="899902" y="11591450"/>
              <a:ext cx="2186130" cy="702070"/>
            </a:xfrm>
            <a:prstGeom prst="rect">
              <a:avLst/>
            </a:prstGeom>
            <a:solidFill>
              <a:srgbClr val="443A31"/>
            </a:solidFill>
          </p:spPr>
          <p:txBody>
            <a:bodyPr wrap="none" lIns="180000" tIns="252000" rIns="180000" bIns="108000" rtlCol="0">
              <a:spAutoFit/>
            </a:bodyPr>
            <a:lstStyle/>
            <a:p>
              <a:r>
                <a:rPr lang="fr-FR" sz="2200" b="1" i="0" dirty="0">
                  <a:solidFill>
                    <a:schemeClr val="bg1"/>
                  </a:solidFill>
                  <a:latin typeface="Arial"/>
                  <a:cs typeface="Arial"/>
                  <a:hlinkClick r:id="rId1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u-bordeaux.fr</a:t>
              </a:r>
              <a:endParaRPr lang="fr-FR" sz="2200" b="1" i="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1BD80296-27A7-1A4F-B1A3-7778D1EAB2F4}"/>
                </a:ext>
              </a:extLst>
            </p:cNvPr>
            <p:cNvSpPr txBox="1"/>
            <p:nvPr/>
          </p:nvSpPr>
          <p:spPr>
            <a:xfrm>
              <a:off x="720000" y="11396061"/>
              <a:ext cx="1530401" cy="38048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72000" tIns="36000" rIns="72000" bIns="36000" rtlCol="0" anchor="ctr" anchorCtr="0">
              <a:spAutoFit/>
            </a:bodyPr>
            <a:lstStyle/>
            <a:p>
              <a:r>
                <a:rPr lang="fr-FR" sz="2000" b="1" i="0" dirty="0">
                  <a:solidFill>
                    <a:srgbClr val="009DE0"/>
                  </a:solidFill>
                  <a:latin typeface="Arial"/>
                  <a:cs typeface="Arial"/>
                </a:rPr>
                <a:t>En savoir 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14374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ouleurs UBX charte2021">
      <a:dk1>
        <a:srgbClr val="443A31"/>
      </a:dk1>
      <a:lt1>
        <a:srgbClr val="FFFFFF"/>
      </a:lt1>
      <a:dk2>
        <a:srgbClr val="009DE0"/>
      </a:dk2>
      <a:lt2>
        <a:srgbClr val="CFC3B7"/>
      </a:lt2>
      <a:accent1>
        <a:srgbClr val="A58C78"/>
      </a:accent1>
      <a:accent2>
        <a:srgbClr val="EF7D00"/>
      </a:accent2>
      <a:accent3>
        <a:srgbClr val="E7343F"/>
      </a:accent3>
      <a:accent4>
        <a:srgbClr val="B9348B"/>
      </a:accent4>
      <a:accent5>
        <a:srgbClr val="00ACA9"/>
      </a:accent5>
      <a:accent6>
        <a:srgbClr val="76B82A"/>
      </a:accent6>
      <a:hlink>
        <a:srgbClr val="3B1C13"/>
      </a:hlink>
      <a:folHlink>
        <a:srgbClr val="009DE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DE0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  <a:prstDash val="sysDot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3420</TotalTime>
  <Words>524</Words>
  <Application>Microsoft Macintosh PowerPoint</Application>
  <PresentationFormat>Personnalisé</PresentationFormat>
  <Paragraphs>79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Thème Office</vt:lpstr>
      <vt:lpstr>Titre affiche A3 sous-titre en complément</vt:lpstr>
      <vt:lpstr>Titre affiche A3 sous-titre en complément</vt:lpstr>
      <vt:lpstr>Titre affiche A3 sous-titre en complément composé sur 2 lignes</vt:lpstr>
      <vt:lpstr>Titre affiche A3 sous-titre en complément</vt:lpstr>
      <vt:lpstr>Titre affiche A3 sur 2 lignes sous-titre en complément</vt:lpstr>
    </vt:vector>
  </TitlesOfParts>
  <Manager>studio graphique</Manager>
  <Company>UBX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Gabarits affiches</dc:subject>
  <dc:creator>Direction de la communication</dc:creator>
  <cp:keywords/>
  <dc:description/>
  <cp:lastModifiedBy>JM</cp:lastModifiedBy>
  <cp:revision>174</cp:revision>
  <cp:lastPrinted>2021-10-15T11:40:10Z</cp:lastPrinted>
  <dcterms:created xsi:type="dcterms:W3CDTF">2020-01-14T13:21:17Z</dcterms:created>
  <dcterms:modified xsi:type="dcterms:W3CDTF">2025-07-11T13:31:02Z</dcterms:modified>
  <cp:category/>
</cp:coreProperties>
</file>